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43D"/>
    <a:srgbClr val="D63318"/>
    <a:srgbClr val="3A4279"/>
    <a:srgbClr val="232849"/>
    <a:srgbClr val="D3BCA5"/>
    <a:srgbClr val="EAD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9" autoAdjust="0"/>
    <p:restoredTop sz="94660"/>
  </p:normalViewPr>
  <p:slideViewPr>
    <p:cSldViewPr snapToGrid="0">
      <p:cViewPr>
        <p:scale>
          <a:sx n="66" d="100"/>
          <a:sy n="66" d="100"/>
        </p:scale>
        <p:origin x="2406" y="-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98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25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11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5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68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05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7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90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05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3954-36C6-4884-8C17-ACD78468A9A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182D5-B7FA-42B4-B068-32E582B4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0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二等辺三角形 118">
            <a:extLst>
              <a:ext uri="{FF2B5EF4-FFF2-40B4-BE49-F238E27FC236}">
                <a16:creationId xmlns:a16="http://schemas.microsoft.com/office/drawing/2014/main" id="{2BB2593C-75EF-427A-8319-0AE4BA504C13}"/>
              </a:ext>
            </a:extLst>
          </p:cNvPr>
          <p:cNvSpPr/>
          <p:nvPr/>
        </p:nvSpPr>
        <p:spPr>
          <a:xfrm rot="3396102">
            <a:off x="728153" y="9182242"/>
            <a:ext cx="250838" cy="437421"/>
          </a:xfrm>
          <a:prstGeom prst="triangle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20" name="二等辺三角形 119">
            <a:extLst>
              <a:ext uri="{FF2B5EF4-FFF2-40B4-BE49-F238E27FC236}">
                <a16:creationId xmlns:a16="http://schemas.microsoft.com/office/drawing/2014/main" id="{85F3B73C-847C-41A8-B32F-A176EE1794CA}"/>
              </a:ext>
            </a:extLst>
          </p:cNvPr>
          <p:cNvSpPr/>
          <p:nvPr/>
        </p:nvSpPr>
        <p:spPr>
          <a:xfrm rot="2330523">
            <a:off x="1071574" y="9330529"/>
            <a:ext cx="250838" cy="437421"/>
          </a:xfrm>
          <a:prstGeom prst="triangle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5" name="フリーフォーム: 図形 114">
            <a:extLst>
              <a:ext uri="{FF2B5EF4-FFF2-40B4-BE49-F238E27FC236}">
                <a16:creationId xmlns:a16="http://schemas.microsoft.com/office/drawing/2014/main" id="{D01370D6-CD83-4BCF-BD06-4DC8426ADFE2}"/>
              </a:ext>
            </a:extLst>
          </p:cNvPr>
          <p:cNvSpPr/>
          <p:nvPr/>
        </p:nvSpPr>
        <p:spPr>
          <a:xfrm>
            <a:off x="1024731" y="8464287"/>
            <a:ext cx="2257425" cy="837025"/>
          </a:xfrm>
          <a:custGeom>
            <a:avLst/>
            <a:gdLst>
              <a:gd name="connsiteX0" fmla="*/ 3581400 w 3581400"/>
              <a:gd name="connsiteY0" fmla="*/ 447510 h 458722"/>
              <a:gd name="connsiteX1" fmla="*/ 3038475 w 3581400"/>
              <a:gd name="connsiteY1" fmla="*/ 171285 h 458722"/>
              <a:gd name="connsiteX2" fmla="*/ 1790700 w 3581400"/>
              <a:gd name="connsiteY2" fmla="*/ 9360 h 458722"/>
              <a:gd name="connsiteX3" fmla="*/ 323850 w 3581400"/>
              <a:gd name="connsiteY3" fmla="*/ 447510 h 458722"/>
              <a:gd name="connsiteX4" fmla="*/ 0 w 3581400"/>
              <a:gd name="connsiteY4" fmla="*/ 285585 h 458722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76600 w 3276600"/>
              <a:gd name="connsiteY0" fmla="*/ 415499 h 447249"/>
              <a:gd name="connsiteX1" fmla="*/ 2714625 w 3276600"/>
              <a:gd name="connsiteY1" fmla="*/ 171024 h 447249"/>
              <a:gd name="connsiteX2" fmla="*/ 1466850 w 3276600"/>
              <a:gd name="connsiteY2" fmla="*/ 9099 h 447249"/>
              <a:gd name="connsiteX3" fmla="*/ 0 w 3276600"/>
              <a:gd name="connsiteY3" fmla="*/ 447249 h 447249"/>
              <a:gd name="connsiteX0" fmla="*/ 3276600 w 3276600"/>
              <a:gd name="connsiteY0" fmla="*/ 481000 h 512750"/>
              <a:gd name="connsiteX1" fmla="*/ 2720975 w 3276600"/>
              <a:gd name="connsiteY1" fmla="*/ 39675 h 512750"/>
              <a:gd name="connsiteX2" fmla="*/ 1466850 w 3276600"/>
              <a:gd name="connsiteY2" fmla="*/ 74600 h 512750"/>
              <a:gd name="connsiteX3" fmla="*/ 0 w 3276600"/>
              <a:gd name="connsiteY3" fmla="*/ 512750 h 512750"/>
              <a:gd name="connsiteX0" fmla="*/ 2425700 w 2425700"/>
              <a:gd name="connsiteY0" fmla="*/ 485508 h 606158"/>
              <a:gd name="connsiteX1" fmla="*/ 1870075 w 2425700"/>
              <a:gd name="connsiteY1" fmla="*/ 44183 h 606158"/>
              <a:gd name="connsiteX2" fmla="*/ 615950 w 2425700"/>
              <a:gd name="connsiteY2" fmla="*/ 79108 h 606158"/>
              <a:gd name="connsiteX3" fmla="*/ 0 w 2425700"/>
              <a:gd name="connsiteY3" fmla="*/ 606158 h 606158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549023 h 669673"/>
              <a:gd name="connsiteX1" fmla="*/ 2041525 w 2425700"/>
              <a:gd name="connsiteY1" fmla="*/ 31498 h 669673"/>
              <a:gd name="connsiteX2" fmla="*/ 939800 w 2425700"/>
              <a:gd name="connsiteY2" fmla="*/ 123573 h 669673"/>
              <a:gd name="connsiteX3" fmla="*/ 0 w 2425700"/>
              <a:gd name="connsiteY3" fmla="*/ 669673 h 669673"/>
              <a:gd name="connsiteX0" fmla="*/ 2425700 w 2425700"/>
              <a:gd name="connsiteY0" fmla="*/ 439043 h 559693"/>
              <a:gd name="connsiteX1" fmla="*/ 1946275 w 2425700"/>
              <a:gd name="connsiteY1" fmla="*/ 188218 h 559693"/>
              <a:gd name="connsiteX2" fmla="*/ 939800 w 2425700"/>
              <a:gd name="connsiteY2" fmla="*/ 13593 h 559693"/>
              <a:gd name="connsiteX3" fmla="*/ 0 w 2425700"/>
              <a:gd name="connsiteY3" fmla="*/ 559693 h 559693"/>
              <a:gd name="connsiteX0" fmla="*/ 2425700 w 2425700"/>
              <a:gd name="connsiteY0" fmla="*/ 256292 h 376942"/>
              <a:gd name="connsiteX1" fmla="*/ 1946275 w 2425700"/>
              <a:gd name="connsiteY1" fmla="*/ 5467 h 376942"/>
              <a:gd name="connsiteX2" fmla="*/ 1254125 w 2425700"/>
              <a:gd name="connsiteY2" fmla="*/ 107067 h 376942"/>
              <a:gd name="connsiteX3" fmla="*/ 0 w 2425700"/>
              <a:gd name="connsiteY3" fmla="*/ 376942 h 376942"/>
              <a:gd name="connsiteX0" fmla="*/ 2187575 w 2187575"/>
              <a:gd name="connsiteY0" fmla="*/ 265878 h 834203"/>
              <a:gd name="connsiteX1" fmla="*/ 1708150 w 2187575"/>
              <a:gd name="connsiteY1" fmla="*/ 15053 h 834203"/>
              <a:gd name="connsiteX2" fmla="*/ 1016000 w 2187575"/>
              <a:gd name="connsiteY2" fmla="*/ 116653 h 834203"/>
              <a:gd name="connsiteX3" fmla="*/ 0 w 2187575"/>
              <a:gd name="connsiteY3" fmla="*/ 834203 h 834203"/>
              <a:gd name="connsiteX0" fmla="*/ 2257425 w 2257425"/>
              <a:gd name="connsiteY0" fmla="*/ 306800 h 837025"/>
              <a:gd name="connsiteX1" fmla="*/ 1708150 w 2257425"/>
              <a:gd name="connsiteY1" fmla="*/ 17875 h 837025"/>
              <a:gd name="connsiteX2" fmla="*/ 1016000 w 2257425"/>
              <a:gd name="connsiteY2" fmla="*/ 119475 h 837025"/>
              <a:gd name="connsiteX3" fmla="*/ 0 w 2257425"/>
              <a:gd name="connsiteY3" fmla="*/ 837025 h 83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7425" h="837025">
                <a:moveTo>
                  <a:pt x="2257425" y="306800"/>
                </a:moveTo>
                <a:cubicBezTo>
                  <a:pt x="2135187" y="205200"/>
                  <a:pt x="1915054" y="49096"/>
                  <a:pt x="1708150" y="17875"/>
                </a:cubicBezTo>
                <a:cubicBezTo>
                  <a:pt x="1501246" y="-13346"/>
                  <a:pt x="1300692" y="-17050"/>
                  <a:pt x="1016000" y="119475"/>
                </a:cubicBezTo>
                <a:cubicBezTo>
                  <a:pt x="731308" y="256000"/>
                  <a:pt x="317500" y="676687"/>
                  <a:pt x="0" y="837025"/>
                </a:cubicBezTo>
              </a:path>
            </a:pathLst>
          </a:custGeom>
          <a:noFill/>
          <a:ln w="57150">
            <a:solidFill>
              <a:srgbClr val="3A4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6" name="フリーフォーム: 図形 115">
            <a:extLst>
              <a:ext uri="{FF2B5EF4-FFF2-40B4-BE49-F238E27FC236}">
                <a16:creationId xmlns:a16="http://schemas.microsoft.com/office/drawing/2014/main" id="{7D6147E0-2A52-4FF7-A532-CF135AD8CF02}"/>
              </a:ext>
            </a:extLst>
          </p:cNvPr>
          <p:cNvSpPr/>
          <p:nvPr/>
        </p:nvSpPr>
        <p:spPr>
          <a:xfrm>
            <a:off x="1297781" y="8612717"/>
            <a:ext cx="1965325" cy="800936"/>
          </a:xfrm>
          <a:custGeom>
            <a:avLst/>
            <a:gdLst>
              <a:gd name="connsiteX0" fmla="*/ 3581400 w 3581400"/>
              <a:gd name="connsiteY0" fmla="*/ 447510 h 458722"/>
              <a:gd name="connsiteX1" fmla="*/ 3038475 w 3581400"/>
              <a:gd name="connsiteY1" fmla="*/ 171285 h 458722"/>
              <a:gd name="connsiteX2" fmla="*/ 1790700 w 3581400"/>
              <a:gd name="connsiteY2" fmla="*/ 9360 h 458722"/>
              <a:gd name="connsiteX3" fmla="*/ 323850 w 3581400"/>
              <a:gd name="connsiteY3" fmla="*/ 447510 h 458722"/>
              <a:gd name="connsiteX4" fmla="*/ 0 w 3581400"/>
              <a:gd name="connsiteY4" fmla="*/ 285585 h 458722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76600 w 3276600"/>
              <a:gd name="connsiteY0" fmla="*/ 415499 h 447249"/>
              <a:gd name="connsiteX1" fmla="*/ 2714625 w 3276600"/>
              <a:gd name="connsiteY1" fmla="*/ 171024 h 447249"/>
              <a:gd name="connsiteX2" fmla="*/ 1466850 w 3276600"/>
              <a:gd name="connsiteY2" fmla="*/ 9099 h 447249"/>
              <a:gd name="connsiteX3" fmla="*/ 0 w 3276600"/>
              <a:gd name="connsiteY3" fmla="*/ 447249 h 447249"/>
              <a:gd name="connsiteX0" fmla="*/ 3276600 w 3276600"/>
              <a:gd name="connsiteY0" fmla="*/ 481000 h 512750"/>
              <a:gd name="connsiteX1" fmla="*/ 2720975 w 3276600"/>
              <a:gd name="connsiteY1" fmla="*/ 39675 h 512750"/>
              <a:gd name="connsiteX2" fmla="*/ 1466850 w 3276600"/>
              <a:gd name="connsiteY2" fmla="*/ 74600 h 512750"/>
              <a:gd name="connsiteX3" fmla="*/ 0 w 3276600"/>
              <a:gd name="connsiteY3" fmla="*/ 512750 h 512750"/>
              <a:gd name="connsiteX0" fmla="*/ 2425700 w 2425700"/>
              <a:gd name="connsiteY0" fmla="*/ 485508 h 606158"/>
              <a:gd name="connsiteX1" fmla="*/ 1870075 w 2425700"/>
              <a:gd name="connsiteY1" fmla="*/ 44183 h 606158"/>
              <a:gd name="connsiteX2" fmla="*/ 615950 w 2425700"/>
              <a:gd name="connsiteY2" fmla="*/ 79108 h 606158"/>
              <a:gd name="connsiteX3" fmla="*/ 0 w 2425700"/>
              <a:gd name="connsiteY3" fmla="*/ 606158 h 606158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549023 h 669673"/>
              <a:gd name="connsiteX1" fmla="*/ 2041525 w 2425700"/>
              <a:gd name="connsiteY1" fmla="*/ 31498 h 669673"/>
              <a:gd name="connsiteX2" fmla="*/ 939800 w 2425700"/>
              <a:gd name="connsiteY2" fmla="*/ 123573 h 669673"/>
              <a:gd name="connsiteX3" fmla="*/ 0 w 2425700"/>
              <a:gd name="connsiteY3" fmla="*/ 669673 h 669673"/>
              <a:gd name="connsiteX0" fmla="*/ 2425700 w 2425700"/>
              <a:gd name="connsiteY0" fmla="*/ 439043 h 559693"/>
              <a:gd name="connsiteX1" fmla="*/ 1946275 w 2425700"/>
              <a:gd name="connsiteY1" fmla="*/ 188218 h 559693"/>
              <a:gd name="connsiteX2" fmla="*/ 939800 w 2425700"/>
              <a:gd name="connsiteY2" fmla="*/ 13593 h 559693"/>
              <a:gd name="connsiteX3" fmla="*/ 0 w 2425700"/>
              <a:gd name="connsiteY3" fmla="*/ 559693 h 559693"/>
              <a:gd name="connsiteX0" fmla="*/ 2425700 w 2425700"/>
              <a:gd name="connsiteY0" fmla="*/ 256292 h 376942"/>
              <a:gd name="connsiteX1" fmla="*/ 1946275 w 2425700"/>
              <a:gd name="connsiteY1" fmla="*/ 5467 h 376942"/>
              <a:gd name="connsiteX2" fmla="*/ 1254125 w 2425700"/>
              <a:gd name="connsiteY2" fmla="*/ 107067 h 376942"/>
              <a:gd name="connsiteX3" fmla="*/ 0 w 2425700"/>
              <a:gd name="connsiteY3" fmla="*/ 376942 h 376942"/>
              <a:gd name="connsiteX0" fmla="*/ 2187575 w 2187575"/>
              <a:gd name="connsiteY0" fmla="*/ 265878 h 834203"/>
              <a:gd name="connsiteX1" fmla="*/ 1708150 w 2187575"/>
              <a:gd name="connsiteY1" fmla="*/ 15053 h 834203"/>
              <a:gd name="connsiteX2" fmla="*/ 1016000 w 2187575"/>
              <a:gd name="connsiteY2" fmla="*/ 116653 h 834203"/>
              <a:gd name="connsiteX3" fmla="*/ 0 w 2187575"/>
              <a:gd name="connsiteY3" fmla="*/ 834203 h 834203"/>
              <a:gd name="connsiteX0" fmla="*/ 2257425 w 2257425"/>
              <a:gd name="connsiteY0" fmla="*/ 306800 h 837025"/>
              <a:gd name="connsiteX1" fmla="*/ 1708150 w 2257425"/>
              <a:gd name="connsiteY1" fmla="*/ 17875 h 837025"/>
              <a:gd name="connsiteX2" fmla="*/ 1016000 w 2257425"/>
              <a:gd name="connsiteY2" fmla="*/ 119475 h 837025"/>
              <a:gd name="connsiteX3" fmla="*/ 0 w 2257425"/>
              <a:gd name="connsiteY3" fmla="*/ 837025 h 837025"/>
              <a:gd name="connsiteX0" fmla="*/ 2035175 w 2035175"/>
              <a:gd name="connsiteY0" fmla="*/ 302093 h 686268"/>
              <a:gd name="connsiteX1" fmla="*/ 1485900 w 2035175"/>
              <a:gd name="connsiteY1" fmla="*/ 13168 h 686268"/>
              <a:gd name="connsiteX2" fmla="*/ 793750 w 2035175"/>
              <a:gd name="connsiteY2" fmla="*/ 114768 h 686268"/>
              <a:gd name="connsiteX3" fmla="*/ 0 w 2035175"/>
              <a:gd name="connsiteY3" fmla="*/ 686268 h 686268"/>
              <a:gd name="connsiteX0" fmla="*/ 2035175 w 2035175"/>
              <a:gd name="connsiteY0" fmla="*/ 324238 h 708413"/>
              <a:gd name="connsiteX1" fmla="*/ 1485900 w 2035175"/>
              <a:gd name="connsiteY1" fmla="*/ 35313 h 708413"/>
              <a:gd name="connsiteX2" fmla="*/ 781050 w 2035175"/>
              <a:gd name="connsiteY2" fmla="*/ 79763 h 708413"/>
              <a:gd name="connsiteX3" fmla="*/ 0 w 2035175"/>
              <a:gd name="connsiteY3" fmla="*/ 708413 h 708413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403892 h 813467"/>
              <a:gd name="connsiteX1" fmla="*/ 1454150 w 1984375"/>
              <a:gd name="connsiteY1" fmla="*/ 13367 h 813467"/>
              <a:gd name="connsiteX2" fmla="*/ 730250 w 1984375"/>
              <a:gd name="connsiteY2" fmla="*/ 159417 h 813467"/>
              <a:gd name="connsiteX3" fmla="*/ 0 w 1984375"/>
              <a:gd name="connsiteY3" fmla="*/ 813467 h 813467"/>
              <a:gd name="connsiteX0" fmla="*/ 1965325 w 1965325"/>
              <a:gd name="connsiteY0" fmla="*/ 118105 h 800730"/>
              <a:gd name="connsiteX1" fmla="*/ 1454150 w 1965325"/>
              <a:gd name="connsiteY1" fmla="*/ 630 h 800730"/>
              <a:gd name="connsiteX2" fmla="*/ 730250 w 1965325"/>
              <a:gd name="connsiteY2" fmla="*/ 146680 h 800730"/>
              <a:gd name="connsiteX3" fmla="*/ 0 w 1965325"/>
              <a:gd name="connsiteY3" fmla="*/ 800730 h 800730"/>
              <a:gd name="connsiteX0" fmla="*/ 1965325 w 1965325"/>
              <a:gd name="connsiteY0" fmla="*/ 117684 h 800309"/>
              <a:gd name="connsiteX1" fmla="*/ 1454150 w 1965325"/>
              <a:gd name="connsiteY1" fmla="*/ 209 h 800309"/>
              <a:gd name="connsiteX2" fmla="*/ 730250 w 1965325"/>
              <a:gd name="connsiteY2" fmla="*/ 146259 h 800309"/>
              <a:gd name="connsiteX3" fmla="*/ 0 w 1965325"/>
              <a:gd name="connsiteY3" fmla="*/ 800309 h 800309"/>
              <a:gd name="connsiteX0" fmla="*/ 1965325 w 1965325"/>
              <a:gd name="connsiteY0" fmla="*/ 117684 h 800309"/>
              <a:gd name="connsiteX1" fmla="*/ 1339850 w 1965325"/>
              <a:gd name="connsiteY1" fmla="*/ 209 h 800309"/>
              <a:gd name="connsiteX2" fmla="*/ 730250 w 1965325"/>
              <a:gd name="connsiteY2" fmla="*/ 146259 h 800309"/>
              <a:gd name="connsiteX3" fmla="*/ 0 w 1965325"/>
              <a:gd name="connsiteY3" fmla="*/ 800309 h 800309"/>
              <a:gd name="connsiteX0" fmla="*/ 1965325 w 1965325"/>
              <a:gd name="connsiteY0" fmla="*/ 118311 h 800936"/>
              <a:gd name="connsiteX1" fmla="*/ 1339850 w 1965325"/>
              <a:gd name="connsiteY1" fmla="*/ 836 h 800936"/>
              <a:gd name="connsiteX2" fmla="*/ 742950 w 1965325"/>
              <a:gd name="connsiteY2" fmla="*/ 178636 h 800936"/>
              <a:gd name="connsiteX3" fmla="*/ 0 w 1965325"/>
              <a:gd name="connsiteY3" fmla="*/ 800936 h 80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5325" h="800936">
                <a:moveTo>
                  <a:pt x="1965325" y="118311"/>
                </a:moveTo>
                <a:cubicBezTo>
                  <a:pt x="1811337" y="73861"/>
                  <a:pt x="1543579" y="-9218"/>
                  <a:pt x="1339850" y="836"/>
                </a:cubicBezTo>
                <a:cubicBezTo>
                  <a:pt x="1136121" y="10890"/>
                  <a:pt x="966258" y="45286"/>
                  <a:pt x="742950" y="178636"/>
                </a:cubicBezTo>
                <a:cubicBezTo>
                  <a:pt x="519642" y="311986"/>
                  <a:pt x="304800" y="570748"/>
                  <a:pt x="0" y="800936"/>
                </a:cubicBezTo>
              </a:path>
            </a:pathLst>
          </a:custGeom>
          <a:noFill/>
          <a:ln w="57150">
            <a:solidFill>
              <a:srgbClr val="3A4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B7A5A99A-5F4B-4D58-9453-E05755875B49}"/>
              </a:ext>
            </a:extLst>
          </p:cNvPr>
          <p:cNvSpPr/>
          <p:nvPr/>
        </p:nvSpPr>
        <p:spPr>
          <a:xfrm>
            <a:off x="1404135" y="1836623"/>
            <a:ext cx="2024865" cy="4965961"/>
          </a:xfrm>
          <a:custGeom>
            <a:avLst/>
            <a:gdLst>
              <a:gd name="connsiteX0" fmla="*/ 2092327 w 2415586"/>
              <a:gd name="connsiteY0" fmla="*/ 254940 h 5427418"/>
              <a:gd name="connsiteX1" fmla="*/ 50585 w 2415586"/>
              <a:gd name="connsiteY1" fmla="*/ 1056605 h 5427418"/>
              <a:gd name="connsiteX2" fmla="*/ 589204 w 2415586"/>
              <a:gd name="connsiteY2" fmla="*/ 2872879 h 5427418"/>
              <a:gd name="connsiteX3" fmla="*/ 225949 w 2415586"/>
              <a:gd name="connsiteY3" fmla="*/ 4739258 h 5427418"/>
              <a:gd name="connsiteX4" fmla="*/ 1215505 w 2415586"/>
              <a:gd name="connsiteY4" fmla="*/ 5302929 h 5427418"/>
              <a:gd name="connsiteX5" fmla="*/ 2180010 w 2415586"/>
              <a:gd name="connsiteY5" fmla="*/ 4902096 h 5427418"/>
              <a:gd name="connsiteX6" fmla="*/ 2205062 w 2415586"/>
              <a:gd name="connsiteY6" fmla="*/ 267466 h 5427418"/>
              <a:gd name="connsiteX7" fmla="*/ 2392952 w 2415586"/>
              <a:gd name="connsiteY7" fmla="*/ 730929 h 5427418"/>
              <a:gd name="connsiteX0" fmla="*/ 2260039 w 2583298"/>
              <a:gd name="connsiteY0" fmla="*/ 254940 h 5427418"/>
              <a:gd name="connsiteX1" fmla="*/ 218297 w 2583298"/>
              <a:gd name="connsiteY1" fmla="*/ 1056605 h 5427418"/>
              <a:gd name="connsiteX2" fmla="*/ 756916 w 2583298"/>
              <a:gd name="connsiteY2" fmla="*/ 2872879 h 5427418"/>
              <a:gd name="connsiteX3" fmla="*/ 393661 w 2583298"/>
              <a:gd name="connsiteY3" fmla="*/ 4739258 h 5427418"/>
              <a:gd name="connsiteX4" fmla="*/ 1383217 w 2583298"/>
              <a:gd name="connsiteY4" fmla="*/ 5302929 h 5427418"/>
              <a:gd name="connsiteX5" fmla="*/ 2347722 w 2583298"/>
              <a:gd name="connsiteY5" fmla="*/ 4902096 h 5427418"/>
              <a:gd name="connsiteX6" fmla="*/ 2372774 w 2583298"/>
              <a:gd name="connsiteY6" fmla="*/ 267466 h 5427418"/>
              <a:gd name="connsiteX7" fmla="*/ 2560664 w 2583298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2072999 w 2396258"/>
              <a:gd name="connsiteY0" fmla="*/ 350218 h 5522696"/>
              <a:gd name="connsiteX1" fmla="*/ 244199 w 2396258"/>
              <a:gd name="connsiteY1" fmla="*/ 563160 h 5522696"/>
              <a:gd name="connsiteX2" fmla="*/ 569876 w 2396258"/>
              <a:gd name="connsiteY2" fmla="*/ 2968157 h 5522696"/>
              <a:gd name="connsiteX3" fmla="*/ 206621 w 2396258"/>
              <a:gd name="connsiteY3" fmla="*/ 4834536 h 5522696"/>
              <a:gd name="connsiteX4" fmla="*/ 1196177 w 2396258"/>
              <a:gd name="connsiteY4" fmla="*/ 5398207 h 5522696"/>
              <a:gd name="connsiteX5" fmla="*/ 2160682 w 2396258"/>
              <a:gd name="connsiteY5" fmla="*/ 4997374 h 5522696"/>
              <a:gd name="connsiteX6" fmla="*/ 2185734 w 2396258"/>
              <a:gd name="connsiteY6" fmla="*/ 362744 h 5522696"/>
              <a:gd name="connsiteX7" fmla="*/ 2373624 w 2396258"/>
              <a:gd name="connsiteY7" fmla="*/ 826207 h 5522696"/>
              <a:gd name="connsiteX0" fmla="*/ 2057107 w 2380366"/>
              <a:gd name="connsiteY0" fmla="*/ 254941 h 5427419"/>
              <a:gd name="connsiteX1" fmla="*/ 228307 w 2380366"/>
              <a:gd name="connsiteY1" fmla="*/ 467883 h 5427419"/>
              <a:gd name="connsiteX2" fmla="*/ 553984 w 2380366"/>
              <a:gd name="connsiteY2" fmla="*/ 2872880 h 5427419"/>
              <a:gd name="connsiteX3" fmla="*/ 190729 w 2380366"/>
              <a:gd name="connsiteY3" fmla="*/ 4739259 h 5427419"/>
              <a:gd name="connsiteX4" fmla="*/ 1180285 w 2380366"/>
              <a:gd name="connsiteY4" fmla="*/ 5302930 h 5427419"/>
              <a:gd name="connsiteX5" fmla="*/ 2144790 w 2380366"/>
              <a:gd name="connsiteY5" fmla="*/ 4902097 h 5427419"/>
              <a:gd name="connsiteX6" fmla="*/ 2169842 w 2380366"/>
              <a:gd name="connsiteY6" fmla="*/ 267467 h 5427419"/>
              <a:gd name="connsiteX7" fmla="*/ 2357732 w 2380366"/>
              <a:gd name="connsiteY7" fmla="*/ 730930 h 5427419"/>
              <a:gd name="connsiteX0" fmla="*/ 1912239 w 2235498"/>
              <a:gd name="connsiteY0" fmla="*/ 254941 h 5427419"/>
              <a:gd name="connsiteX1" fmla="*/ 83439 w 2235498"/>
              <a:gd name="connsiteY1" fmla="*/ 467883 h 5427419"/>
              <a:gd name="connsiteX2" fmla="*/ 283856 w 2235498"/>
              <a:gd name="connsiteY2" fmla="*/ 3223609 h 5427419"/>
              <a:gd name="connsiteX3" fmla="*/ 45861 w 2235498"/>
              <a:gd name="connsiteY3" fmla="*/ 4739259 h 5427419"/>
              <a:gd name="connsiteX4" fmla="*/ 1035417 w 2235498"/>
              <a:gd name="connsiteY4" fmla="*/ 5302930 h 5427419"/>
              <a:gd name="connsiteX5" fmla="*/ 1999922 w 2235498"/>
              <a:gd name="connsiteY5" fmla="*/ 4902097 h 5427419"/>
              <a:gd name="connsiteX6" fmla="*/ 2024974 w 2235498"/>
              <a:gd name="connsiteY6" fmla="*/ 267467 h 5427419"/>
              <a:gd name="connsiteX7" fmla="*/ 2212864 w 2235498"/>
              <a:gd name="connsiteY7" fmla="*/ 730930 h 5427419"/>
              <a:gd name="connsiteX0" fmla="*/ 1935160 w 2258419"/>
              <a:gd name="connsiteY0" fmla="*/ 254941 h 5427419"/>
              <a:gd name="connsiteX1" fmla="*/ 106360 w 2258419"/>
              <a:gd name="connsiteY1" fmla="*/ 467883 h 5427419"/>
              <a:gd name="connsiteX2" fmla="*/ 306777 w 2258419"/>
              <a:gd name="connsiteY2" fmla="*/ 3223609 h 5427419"/>
              <a:gd name="connsiteX3" fmla="*/ 68782 w 2258419"/>
              <a:gd name="connsiteY3" fmla="*/ 4739259 h 5427419"/>
              <a:gd name="connsiteX4" fmla="*/ 1058338 w 2258419"/>
              <a:gd name="connsiteY4" fmla="*/ 5302930 h 5427419"/>
              <a:gd name="connsiteX5" fmla="*/ 2022843 w 2258419"/>
              <a:gd name="connsiteY5" fmla="*/ 4902097 h 5427419"/>
              <a:gd name="connsiteX6" fmla="*/ 2047895 w 2258419"/>
              <a:gd name="connsiteY6" fmla="*/ 267467 h 5427419"/>
              <a:gd name="connsiteX7" fmla="*/ 2235785 w 2258419"/>
              <a:gd name="connsiteY7" fmla="*/ 730930 h 5427419"/>
              <a:gd name="connsiteX0" fmla="*/ 1990061 w 2313320"/>
              <a:gd name="connsiteY0" fmla="*/ 286522 h 5459000"/>
              <a:gd name="connsiteX1" fmla="*/ 161261 w 2313320"/>
              <a:gd name="connsiteY1" fmla="*/ 499464 h 5459000"/>
              <a:gd name="connsiteX2" fmla="*/ 361678 w 2313320"/>
              <a:gd name="connsiteY2" fmla="*/ 3255190 h 5459000"/>
              <a:gd name="connsiteX3" fmla="*/ 123683 w 2313320"/>
              <a:gd name="connsiteY3" fmla="*/ 4770840 h 5459000"/>
              <a:gd name="connsiteX4" fmla="*/ 1113239 w 2313320"/>
              <a:gd name="connsiteY4" fmla="*/ 5334511 h 5459000"/>
              <a:gd name="connsiteX5" fmla="*/ 2077744 w 2313320"/>
              <a:gd name="connsiteY5" fmla="*/ 4933678 h 5459000"/>
              <a:gd name="connsiteX6" fmla="*/ 2102796 w 2313320"/>
              <a:gd name="connsiteY6" fmla="*/ 299048 h 5459000"/>
              <a:gd name="connsiteX7" fmla="*/ 2290686 w 2313320"/>
              <a:gd name="connsiteY7" fmla="*/ 762511 h 5459000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365743"/>
              <a:gd name="connsiteX1" fmla="*/ 136907 w 2288966"/>
              <a:gd name="connsiteY1" fmla="*/ 499464 h 5365743"/>
              <a:gd name="connsiteX2" fmla="*/ 337324 w 2288966"/>
              <a:gd name="connsiteY2" fmla="*/ 3255190 h 5365743"/>
              <a:gd name="connsiteX3" fmla="*/ 174486 w 2288966"/>
              <a:gd name="connsiteY3" fmla="*/ 4871048 h 5365743"/>
              <a:gd name="connsiteX4" fmla="*/ 1088885 w 2288966"/>
              <a:gd name="connsiteY4" fmla="*/ 5334511 h 5365743"/>
              <a:gd name="connsiteX5" fmla="*/ 2053390 w 2288966"/>
              <a:gd name="connsiteY5" fmla="*/ 4282325 h 5365743"/>
              <a:gd name="connsiteX6" fmla="*/ 2078442 w 2288966"/>
              <a:gd name="connsiteY6" fmla="*/ 299048 h 5365743"/>
              <a:gd name="connsiteX7" fmla="*/ 2266332 w 2288966"/>
              <a:gd name="connsiteY7" fmla="*/ 762511 h 5365743"/>
              <a:gd name="connsiteX0" fmla="*/ 1965707 w 2288966"/>
              <a:gd name="connsiteY0" fmla="*/ 286522 h 5381930"/>
              <a:gd name="connsiteX1" fmla="*/ 136907 w 2288966"/>
              <a:gd name="connsiteY1" fmla="*/ 499464 h 5381930"/>
              <a:gd name="connsiteX2" fmla="*/ 337324 w 2288966"/>
              <a:gd name="connsiteY2" fmla="*/ 3255190 h 5381930"/>
              <a:gd name="connsiteX3" fmla="*/ 174486 w 2288966"/>
              <a:gd name="connsiteY3" fmla="*/ 4871048 h 5381930"/>
              <a:gd name="connsiteX4" fmla="*/ 1226671 w 2288966"/>
              <a:gd name="connsiteY4" fmla="*/ 5359563 h 5381930"/>
              <a:gd name="connsiteX5" fmla="*/ 2053390 w 2288966"/>
              <a:gd name="connsiteY5" fmla="*/ 4282325 h 5381930"/>
              <a:gd name="connsiteX6" fmla="*/ 2078442 w 2288966"/>
              <a:gd name="connsiteY6" fmla="*/ 299048 h 5381930"/>
              <a:gd name="connsiteX7" fmla="*/ 2266332 w 2288966"/>
              <a:gd name="connsiteY7" fmla="*/ 762511 h 5381930"/>
              <a:gd name="connsiteX0" fmla="*/ 1965707 w 2288966"/>
              <a:gd name="connsiteY0" fmla="*/ 286522 h 5388347"/>
              <a:gd name="connsiteX1" fmla="*/ 136907 w 2288966"/>
              <a:gd name="connsiteY1" fmla="*/ 499464 h 5388347"/>
              <a:gd name="connsiteX2" fmla="*/ 337324 w 2288966"/>
              <a:gd name="connsiteY2" fmla="*/ 3255190 h 5388347"/>
              <a:gd name="connsiteX3" fmla="*/ 174486 w 2288966"/>
              <a:gd name="connsiteY3" fmla="*/ 4871048 h 5388347"/>
              <a:gd name="connsiteX4" fmla="*/ 1226671 w 2288966"/>
              <a:gd name="connsiteY4" fmla="*/ 5359563 h 5388347"/>
              <a:gd name="connsiteX5" fmla="*/ 2040864 w 2288966"/>
              <a:gd name="connsiteY5" fmla="*/ 4770840 h 5388347"/>
              <a:gd name="connsiteX6" fmla="*/ 2078442 w 2288966"/>
              <a:gd name="connsiteY6" fmla="*/ 299048 h 5388347"/>
              <a:gd name="connsiteX7" fmla="*/ 2266332 w 2288966"/>
              <a:gd name="connsiteY7" fmla="*/ 762511 h 5388347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7333"/>
              <a:gd name="connsiteY0" fmla="*/ 286522 h 5360782"/>
              <a:gd name="connsiteX1" fmla="*/ 136907 w 2287333"/>
              <a:gd name="connsiteY1" fmla="*/ 499464 h 5360782"/>
              <a:gd name="connsiteX2" fmla="*/ 337324 w 2287333"/>
              <a:gd name="connsiteY2" fmla="*/ 3255190 h 5360782"/>
              <a:gd name="connsiteX3" fmla="*/ 174486 w 2287333"/>
              <a:gd name="connsiteY3" fmla="*/ 4871048 h 5360782"/>
              <a:gd name="connsiteX4" fmla="*/ 1226671 w 2287333"/>
              <a:gd name="connsiteY4" fmla="*/ 5359563 h 5360782"/>
              <a:gd name="connsiteX5" fmla="*/ 2040864 w 2287333"/>
              <a:gd name="connsiteY5" fmla="*/ 4770840 h 5360782"/>
              <a:gd name="connsiteX6" fmla="*/ 2053390 w 2287333"/>
              <a:gd name="connsiteY6" fmla="*/ 1451443 h 5360782"/>
              <a:gd name="connsiteX7" fmla="*/ 2266332 w 2287333"/>
              <a:gd name="connsiteY7" fmla="*/ 762511 h 5360782"/>
              <a:gd name="connsiteX0" fmla="*/ 1965707 w 2293115"/>
              <a:gd name="connsiteY0" fmla="*/ 286522 h 5360782"/>
              <a:gd name="connsiteX1" fmla="*/ 136907 w 2293115"/>
              <a:gd name="connsiteY1" fmla="*/ 499464 h 5360782"/>
              <a:gd name="connsiteX2" fmla="*/ 337324 w 2293115"/>
              <a:gd name="connsiteY2" fmla="*/ 3255190 h 5360782"/>
              <a:gd name="connsiteX3" fmla="*/ 174486 w 2293115"/>
              <a:gd name="connsiteY3" fmla="*/ 4871048 h 5360782"/>
              <a:gd name="connsiteX4" fmla="*/ 1226671 w 2293115"/>
              <a:gd name="connsiteY4" fmla="*/ 5359563 h 5360782"/>
              <a:gd name="connsiteX5" fmla="*/ 2040864 w 2293115"/>
              <a:gd name="connsiteY5" fmla="*/ 4770840 h 5360782"/>
              <a:gd name="connsiteX6" fmla="*/ 2128546 w 2293115"/>
              <a:gd name="connsiteY6" fmla="*/ 1426391 h 5360782"/>
              <a:gd name="connsiteX7" fmla="*/ 2266332 w 2293115"/>
              <a:gd name="connsiteY7" fmla="*/ 762511 h 5360782"/>
              <a:gd name="connsiteX0" fmla="*/ 1965707 w 2506441"/>
              <a:gd name="connsiteY0" fmla="*/ 286522 h 5360782"/>
              <a:gd name="connsiteX1" fmla="*/ 136907 w 2506441"/>
              <a:gd name="connsiteY1" fmla="*/ 499464 h 5360782"/>
              <a:gd name="connsiteX2" fmla="*/ 337324 w 2506441"/>
              <a:gd name="connsiteY2" fmla="*/ 3255190 h 5360782"/>
              <a:gd name="connsiteX3" fmla="*/ 174486 w 2506441"/>
              <a:gd name="connsiteY3" fmla="*/ 4871048 h 5360782"/>
              <a:gd name="connsiteX4" fmla="*/ 1226671 w 2506441"/>
              <a:gd name="connsiteY4" fmla="*/ 5359563 h 5360782"/>
              <a:gd name="connsiteX5" fmla="*/ 2040864 w 2506441"/>
              <a:gd name="connsiteY5" fmla="*/ 4770840 h 5360782"/>
              <a:gd name="connsiteX6" fmla="*/ 2128546 w 2506441"/>
              <a:gd name="connsiteY6" fmla="*/ 1426391 h 5360782"/>
              <a:gd name="connsiteX7" fmla="*/ 2491800 w 2506441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128546"/>
              <a:gd name="connsiteY0" fmla="*/ 286522 h 5360782"/>
              <a:gd name="connsiteX1" fmla="*/ 136907 w 2128546"/>
              <a:gd name="connsiteY1" fmla="*/ 499464 h 5360782"/>
              <a:gd name="connsiteX2" fmla="*/ 337324 w 2128546"/>
              <a:gd name="connsiteY2" fmla="*/ 3255190 h 5360782"/>
              <a:gd name="connsiteX3" fmla="*/ 174486 w 2128546"/>
              <a:gd name="connsiteY3" fmla="*/ 4871048 h 5360782"/>
              <a:gd name="connsiteX4" fmla="*/ 1226671 w 2128546"/>
              <a:gd name="connsiteY4" fmla="*/ 5359563 h 5360782"/>
              <a:gd name="connsiteX5" fmla="*/ 2040864 w 2128546"/>
              <a:gd name="connsiteY5" fmla="*/ 4770840 h 5360782"/>
              <a:gd name="connsiteX6" fmla="*/ 2128546 w 2128546"/>
              <a:gd name="connsiteY6" fmla="*/ 1426391 h 5360782"/>
              <a:gd name="connsiteX0" fmla="*/ 1965707 w 2077035"/>
              <a:gd name="connsiteY0" fmla="*/ 286522 h 5388908"/>
              <a:gd name="connsiteX1" fmla="*/ 136907 w 2077035"/>
              <a:gd name="connsiteY1" fmla="*/ 499464 h 5388908"/>
              <a:gd name="connsiteX2" fmla="*/ 337324 w 2077035"/>
              <a:gd name="connsiteY2" fmla="*/ 3255190 h 5388908"/>
              <a:gd name="connsiteX3" fmla="*/ 174486 w 2077035"/>
              <a:gd name="connsiteY3" fmla="*/ 4871048 h 5388908"/>
              <a:gd name="connsiteX4" fmla="*/ 1226671 w 2077035"/>
              <a:gd name="connsiteY4" fmla="*/ 5359563 h 5388908"/>
              <a:gd name="connsiteX5" fmla="*/ 2040864 w 2077035"/>
              <a:gd name="connsiteY5" fmla="*/ 4770840 h 5388908"/>
              <a:gd name="connsiteX6" fmla="*/ 1965707 w 2077035"/>
              <a:gd name="connsiteY6" fmla="*/ 286522 h 5388908"/>
              <a:gd name="connsiteX0" fmla="*/ 1965707 w 1976268"/>
              <a:gd name="connsiteY0" fmla="*/ 286522 h 5399251"/>
              <a:gd name="connsiteX1" fmla="*/ 136907 w 1976268"/>
              <a:gd name="connsiteY1" fmla="*/ 499464 h 5399251"/>
              <a:gd name="connsiteX2" fmla="*/ 337324 w 1976268"/>
              <a:gd name="connsiteY2" fmla="*/ 3255190 h 5399251"/>
              <a:gd name="connsiteX3" fmla="*/ 174486 w 1976268"/>
              <a:gd name="connsiteY3" fmla="*/ 4871048 h 5399251"/>
              <a:gd name="connsiteX4" fmla="*/ 1226671 w 1976268"/>
              <a:gd name="connsiteY4" fmla="*/ 5359563 h 5399251"/>
              <a:gd name="connsiteX5" fmla="*/ 1915603 w 1976268"/>
              <a:gd name="connsiteY5" fmla="*/ 4795892 h 5399251"/>
              <a:gd name="connsiteX6" fmla="*/ 1965707 w 1976268"/>
              <a:gd name="connsiteY6" fmla="*/ 286522 h 5399251"/>
              <a:gd name="connsiteX0" fmla="*/ 1965707 w 1981743"/>
              <a:gd name="connsiteY0" fmla="*/ 286522 h 5430733"/>
              <a:gd name="connsiteX1" fmla="*/ 136907 w 1981743"/>
              <a:gd name="connsiteY1" fmla="*/ 499464 h 5430733"/>
              <a:gd name="connsiteX2" fmla="*/ 337324 w 1981743"/>
              <a:gd name="connsiteY2" fmla="*/ 3255190 h 5430733"/>
              <a:gd name="connsiteX3" fmla="*/ 174486 w 1981743"/>
              <a:gd name="connsiteY3" fmla="*/ 4871048 h 5430733"/>
              <a:gd name="connsiteX4" fmla="*/ 1226671 w 1981743"/>
              <a:gd name="connsiteY4" fmla="*/ 5359563 h 5430733"/>
              <a:gd name="connsiteX5" fmla="*/ 1915603 w 1981743"/>
              <a:gd name="connsiteY5" fmla="*/ 4795892 h 5430733"/>
              <a:gd name="connsiteX6" fmla="*/ 1965707 w 1981743"/>
              <a:gd name="connsiteY6" fmla="*/ 286522 h 5430733"/>
              <a:gd name="connsiteX0" fmla="*/ 1965707 w 1965707"/>
              <a:gd name="connsiteY0" fmla="*/ 286522 h 5360283"/>
              <a:gd name="connsiteX1" fmla="*/ 136907 w 1965707"/>
              <a:gd name="connsiteY1" fmla="*/ 499464 h 5360283"/>
              <a:gd name="connsiteX2" fmla="*/ 337324 w 1965707"/>
              <a:gd name="connsiteY2" fmla="*/ 3255190 h 5360283"/>
              <a:gd name="connsiteX3" fmla="*/ 174486 w 1965707"/>
              <a:gd name="connsiteY3" fmla="*/ 4871048 h 5360283"/>
              <a:gd name="connsiteX4" fmla="*/ 1226671 w 1965707"/>
              <a:gd name="connsiteY4" fmla="*/ 5359563 h 5360283"/>
              <a:gd name="connsiteX5" fmla="*/ 1915603 w 1965707"/>
              <a:gd name="connsiteY5" fmla="*/ 4795892 h 5360283"/>
              <a:gd name="connsiteX6" fmla="*/ 1965707 w 1965707"/>
              <a:gd name="connsiteY6" fmla="*/ 286522 h 5360283"/>
              <a:gd name="connsiteX0" fmla="*/ 1902255 w 1902255"/>
              <a:gd name="connsiteY0" fmla="*/ 134245 h 5208570"/>
              <a:gd name="connsiteX1" fmla="*/ 73455 w 1902255"/>
              <a:gd name="connsiteY1" fmla="*/ 347187 h 5208570"/>
              <a:gd name="connsiteX2" fmla="*/ 336502 w 1902255"/>
              <a:gd name="connsiteY2" fmla="*/ 2639450 h 5208570"/>
              <a:gd name="connsiteX3" fmla="*/ 111034 w 1902255"/>
              <a:gd name="connsiteY3" fmla="*/ 4718771 h 5208570"/>
              <a:gd name="connsiteX4" fmla="*/ 1163219 w 1902255"/>
              <a:gd name="connsiteY4" fmla="*/ 5207286 h 5208570"/>
              <a:gd name="connsiteX5" fmla="*/ 1852151 w 1902255"/>
              <a:gd name="connsiteY5" fmla="*/ 4643615 h 5208570"/>
              <a:gd name="connsiteX6" fmla="*/ 1902255 w 1902255"/>
              <a:gd name="connsiteY6" fmla="*/ 134245 h 5208570"/>
              <a:gd name="connsiteX0" fmla="*/ 1940332 w 1940332"/>
              <a:gd name="connsiteY0" fmla="*/ 134245 h 5208570"/>
              <a:gd name="connsiteX1" fmla="*/ 111532 w 1940332"/>
              <a:gd name="connsiteY1" fmla="*/ 347187 h 5208570"/>
              <a:gd name="connsiteX2" fmla="*/ 374579 w 1940332"/>
              <a:gd name="connsiteY2" fmla="*/ 2639450 h 5208570"/>
              <a:gd name="connsiteX3" fmla="*/ 149111 w 1940332"/>
              <a:gd name="connsiteY3" fmla="*/ 4718771 h 5208570"/>
              <a:gd name="connsiteX4" fmla="*/ 1201296 w 1940332"/>
              <a:gd name="connsiteY4" fmla="*/ 5207286 h 5208570"/>
              <a:gd name="connsiteX5" fmla="*/ 1890228 w 1940332"/>
              <a:gd name="connsiteY5" fmla="*/ 4643615 h 5208570"/>
              <a:gd name="connsiteX6" fmla="*/ 1940332 w 1940332"/>
              <a:gd name="connsiteY6" fmla="*/ 134245 h 5208570"/>
              <a:gd name="connsiteX0" fmla="*/ 2017899 w 2017899"/>
              <a:gd name="connsiteY0" fmla="*/ 300984 h 5375309"/>
              <a:gd name="connsiteX1" fmla="*/ 189099 w 2017899"/>
              <a:gd name="connsiteY1" fmla="*/ 513926 h 5375309"/>
              <a:gd name="connsiteX2" fmla="*/ 452146 w 2017899"/>
              <a:gd name="connsiteY2" fmla="*/ 2806189 h 5375309"/>
              <a:gd name="connsiteX3" fmla="*/ 226678 w 2017899"/>
              <a:gd name="connsiteY3" fmla="*/ 4885510 h 5375309"/>
              <a:gd name="connsiteX4" fmla="*/ 1278863 w 2017899"/>
              <a:gd name="connsiteY4" fmla="*/ 5374025 h 5375309"/>
              <a:gd name="connsiteX5" fmla="*/ 1967795 w 2017899"/>
              <a:gd name="connsiteY5" fmla="*/ 4810354 h 5375309"/>
              <a:gd name="connsiteX6" fmla="*/ 2017899 w 2017899"/>
              <a:gd name="connsiteY6" fmla="*/ 300984 h 5375309"/>
              <a:gd name="connsiteX0" fmla="*/ 1995710 w 1995710"/>
              <a:gd name="connsiteY0" fmla="*/ 260490 h 5334815"/>
              <a:gd name="connsiteX1" fmla="*/ 166910 w 1995710"/>
              <a:gd name="connsiteY1" fmla="*/ 473432 h 5334815"/>
              <a:gd name="connsiteX2" fmla="*/ 429957 w 1995710"/>
              <a:gd name="connsiteY2" fmla="*/ 2765695 h 5334815"/>
              <a:gd name="connsiteX3" fmla="*/ 204489 w 1995710"/>
              <a:gd name="connsiteY3" fmla="*/ 4845016 h 5334815"/>
              <a:gd name="connsiteX4" fmla="*/ 1256674 w 1995710"/>
              <a:gd name="connsiteY4" fmla="*/ 5333531 h 5334815"/>
              <a:gd name="connsiteX5" fmla="*/ 1945606 w 1995710"/>
              <a:gd name="connsiteY5" fmla="*/ 4769860 h 5334815"/>
              <a:gd name="connsiteX6" fmla="*/ 1995710 w 1995710"/>
              <a:gd name="connsiteY6" fmla="*/ 260490 h 5334815"/>
              <a:gd name="connsiteX0" fmla="*/ 1973336 w 1973336"/>
              <a:gd name="connsiteY0" fmla="*/ 260490 h 5334815"/>
              <a:gd name="connsiteX1" fmla="*/ 144536 w 1973336"/>
              <a:gd name="connsiteY1" fmla="*/ 473432 h 5334815"/>
              <a:gd name="connsiteX2" fmla="*/ 407583 w 1973336"/>
              <a:gd name="connsiteY2" fmla="*/ 2765695 h 5334815"/>
              <a:gd name="connsiteX3" fmla="*/ 182115 w 1973336"/>
              <a:gd name="connsiteY3" fmla="*/ 4845016 h 5334815"/>
              <a:gd name="connsiteX4" fmla="*/ 1234300 w 1973336"/>
              <a:gd name="connsiteY4" fmla="*/ 5333531 h 5334815"/>
              <a:gd name="connsiteX5" fmla="*/ 1923232 w 1973336"/>
              <a:gd name="connsiteY5" fmla="*/ 4769860 h 5334815"/>
              <a:gd name="connsiteX6" fmla="*/ 1973336 w 1973336"/>
              <a:gd name="connsiteY6" fmla="*/ 260490 h 5334815"/>
              <a:gd name="connsiteX0" fmla="*/ 1975359 w 1975359"/>
              <a:gd name="connsiteY0" fmla="*/ 260490 h 5334815"/>
              <a:gd name="connsiteX1" fmla="*/ 146559 w 1975359"/>
              <a:gd name="connsiteY1" fmla="*/ 473432 h 5334815"/>
              <a:gd name="connsiteX2" fmla="*/ 409606 w 1975359"/>
              <a:gd name="connsiteY2" fmla="*/ 2765695 h 5334815"/>
              <a:gd name="connsiteX3" fmla="*/ 184138 w 1975359"/>
              <a:gd name="connsiteY3" fmla="*/ 4845016 h 5334815"/>
              <a:gd name="connsiteX4" fmla="*/ 1236323 w 1975359"/>
              <a:gd name="connsiteY4" fmla="*/ 5333531 h 5334815"/>
              <a:gd name="connsiteX5" fmla="*/ 1925255 w 1975359"/>
              <a:gd name="connsiteY5" fmla="*/ 4769860 h 5334815"/>
              <a:gd name="connsiteX6" fmla="*/ 1975359 w 1975359"/>
              <a:gd name="connsiteY6" fmla="*/ 260490 h 5334815"/>
              <a:gd name="connsiteX0" fmla="*/ 1960352 w 1960352"/>
              <a:gd name="connsiteY0" fmla="*/ 260490 h 5334815"/>
              <a:gd name="connsiteX1" fmla="*/ 131552 w 1960352"/>
              <a:gd name="connsiteY1" fmla="*/ 473432 h 5334815"/>
              <a:gd name="connsiteX2" fmla="*/ 394599 w 1960352"/>
              <a:gd name="connsiteY2" fmla="*/ 2765695 h 5334815"/>
              <a:gd name="connsiteX3" fmla="*/ 169131 w 1960352"/>
              <a:gd name="connsiteY3" fmla="*/ 4845016 h 5334815"/>
              <a:gd name="connsiteX4" fmla="*/ 1221316 w 1960352"/>
              <a:gd name="connsiteY4" fmla="*/ 5333531 h 5334815"/>
              <a:gd name="connsiteX5" fmla="*/ 1910248 w 1960352"/>
              <a:gd name="connsiteY5" fmla="*/ 4769860 h 5334815"/>
              <a:gd name="connsiteX6" fmla="*/ 1960352 w 1960352"/>
              <a:gd name="connsiteY6" fmla="*/ 260490 h 5334815"/>
              <a:gd name="connsiteX0" fmla="*/ 1957544 w 1957544"/>
              <a:gd name="connsiteY0" fmla="*/ 260490 h 5336769"/>
              <a:gd name="connsiteX1" fmla="*/ 128744 w 1957544"/>
              <a:gd name="connsiteY1" fmla="*/ 473432 h 5336769"/>
              <a:gd name="connsiteX2" fmla="*/ 391791 w 1957544"/>
              <a:gd name="connsiteY2" fmla="*/ 2765695 h 5336769"/>
              <a:gd name="connsiteX3" fmla="*/ 416843 w 1957544"/>
              <a:gd name="connsiteY3" fmla="*/ 4569443 h 5336769"/>
              <a:gd name="connsiteX4" fmla="*/ 1218508 w 1957544"/>
              <a:gd name="connsiteY4" fmla="*/ 5333531 h 5336769"/>
              <a:gd name="connsiteX5" fmla="*/ 1907440 w 1957544"/>
              <a:gd name="connsiteY5" fmla="*/ 4769860 h 5336769"/>
              <a:gd name="connsiteX6" fmla="*/ 1957544 w 1957544"/>
              <a:gd name="connsiteY6" fmla="*/ 260490 h 5336769"/>
              <a:gd name="connsiteX0" fmla="*/ 1957544 w 1969016"/>
              <a:gd name="connsiteY0" fmla="*/ 260490 h 5183881"/>
              <a:gd name="connsiteX1" fmla="*/ 128744 w 1969016"/>
              <a:gd name="connsiteY1" fmla="*/ 473432 h 5183881"/>
              <a:gd name="connsiteX2" fmla="*/ 391791 w 1969016"/>
              <a:gd name="connsiteY2" fmla="*/ 2765695 h 5183881"/>
              <a:gd name="connsiteX3" fmla="*/ 416843 w 1969016"/>
              <a:gd name="connsiteY3" fmla="*/ 4569443 h 5183881"/>
              <a:gd name="connsiteX4" fmla="*/ 1205982 w 1969016"/>
              <a:gd name="connsiteY4" fmla="*/ 4957750 h 5183881"/>
              <a:gd name="connsiteX5" fmla="*/ 1907440 w 1969016"/>
              <a:gd name="connsiteY5" fmla="*/ 4769860 h 5183881"/>
              <a:gd name="connsiteX6" fmla="*/ 1957544 w 1969016"/>
              <a:gd name="connsiteY6" fmla="*/ 260490 h 5183881"/>
              <a:gd name="connsiteX0" fmla="*/ 1957544 w 2026574"/>
              <a:gd name="connsiteY0" fmla="*/ 260490 h 4993552"/>
              <a:gd name="connsiteX1" fmla="*/ 128744 w 2026574"/>
              <a:gd name="connsiteY1" fmla="*/ 473432 h 4993552"/>
              <a:gd name="connsiteX2" fmla="*/ 391791 w 2026574"/>
              <a:gd name="connsiteY2" fmla="*/ 2765695 h 4993552"/>
              <a:gd name="connsiteX3" fmla="*/ 416843 w 2026574"/>
              <a:gd name="connsiteY3" fmla="*/ 4569443 h 4993552"/>
              <a:gd name="connsiteX4" fmla="*/ 1205982 w 2026574"/>
              <a:gd name="connsiteY4" fmla="*/ 4957750 h 4993552"/>
              <a:gd name="connsiteX5" fmla="*/ 1982597 w 2026574"/>
              <a:gd name="connsiteY5" fmla="*/ 4444183 h 4993552"/>
              <a:gd name="connsiteX6" fmla="*/ 1957544 w 2026574"/>
              <a:gd name="connsiteY6" fmla="*/ 260490 h 4993552"/>
              <a:gd name="connsiteX0" fmla="*/ 1957544 w 1969016"/>
              <a:gd name="connsiteY0" fmla="*/ 260490 h 5101758"/>
              <a:gd name="connsiteX1" fmla="*/ 128744 w 1969016"/>
              <a:gd name="connsiteY1" fmla="*/ 473432 h 5101758"/>
              <a:gd name="connsiteX2" fmla="*/ 391791 w 1969016"/>
              <a:gd name="connsiteY2" fmla="*/ 2765695 h 5101758"/>
              <a:gd name="connsiteX3" fmla="*/ 416843 w 1969016"/>
              <a:gd name="connsiteY3" fmla="*/ 4569443 h 5101758"/>
              <a:gd name="connsiteX4" fmla="*/ 1205982 w 1969016"/>
              <a:gd name="connsiteY4" fmla="*/ 4957750 h 5101758"/>
              <a:gd name="connsiteX5" fmla="*/ 1907441 w 1969016"/>
              <a:gd name="connsiteY5" fmla="*/ 4644599 h 5101758"/>
              <a:gd name="connsiteX6" fmla="*/ 1957544 w 1969016"/>
              <a:gd name="connsiteY6" fmla="*/ 260490 h 5101758"/>
              <a:gd name="connsiteX0" fmla="*/ 1957544 w 1957544"/>
              <a:gd name="connsiteY0" fmla="*/ 260490 h 5106822"/>
              <a:gd name="connsiteX1" fmla="*/ 128744 w 1957544"/>
              <a:gd name="connsiteY1" fmla="*/ 473432 h 5106822"/>
              <a:gd name="connsiteX2" fmla="*/ 391791 w 1957544"/>
              <a:gd name="connsiteY2" fmla="*/ 2765695 h 5106822"/>
              <a:gd name="connsiteX3" fmla="*/ 416843 w 1957544"/>
              <a:gd name="connsiteY3" fmla="*/ 4569443 h 5106822"/>
              <a:gd name="connsiteX4" fmla="*/ 1205982 w 1957544"/>
              <a:gd name="connsiteY4" fmla="*/ 4957750 h 5106822"/>
              <a:gd name="connsiteX5" fmla="*/ 1907441 w 1957544"/>
              <a:gd name="connsiteY5" fmla="*/ 4644599 h 5106822"/>
              <a:gd name="connsiteX6" fmla="*/ 1957544 w 1957544"/>
              <a:gd name="connsiteY6" fmla="*/ 260490 h 5106822"/>
              <a:gd name="connsiteX0" fmla="*/ 1957544 w 2000116"/>
              <a:gd name="connsiteY0" fmla="*/ 260490 h 5069120"/>
              <a:gd name="connsiteX1" fmla="*/ 128744 w 2000116"/>
              <a:gd name="connsiteY1" fmla="*/ 473432 h 5069120"/>
              <a:gd name="connsiteX2" fmla="*/ 391791 w 2000116"/>
              <a:gd name="connsiteY2" fmla="*/ 2765695 h 5069120"/>
              <a:gd name="connsiteX3" fmla="*/ 416843 w 2000116"/>
              <a:gd name="connsiteY3" fmla="*/ 4569443 h 5069120"/>
              <a:gd name="connsiteX4" fmla="*/ 1205982 w 2000116"/>
              <a:gd name="connsiteY4" fmla="*/ 4957750 h 5069120"/>
              <a:gd name="connsiteX5" fmla="*/ 1970071 w 2000116"/>
              <a:gd name="connsiteY5" fmla="*/ 4581969 h 5069120"/>
              <a:gd name="connsiteX6" fmla="*/ 1957544 w 2000116"/>
              <a:gd name="connsiteY6" fmla="*/ 260490 h 5069120"/>
              <a:gd name="connsiteX0" fmla="*/ 1957544 w 1979827"/>
              <a:gd name="connsiteY0" fmla="*/ 260490 h 5098507"/>
              <a:gd name="connsiteX1" fmla="*/ 128744 w 1979827"/>
              <a:gd name="connsiteY1" fmla="*/ 473432 h 5098507"/>
              <a:gd name="connsiteX2" fmla="*/ 391791 w 1979827"/>
              <a:gd name="connsiteY2" fmla="*/ 2765695 h 5098507"/>
              <a:gd name="connsiteX3" fmla="*/ 416843 w 1979827"/>
              <a:gd name="connsiteY3" fmla="*/ 4569443 h 5098507"/>
              <a:gd name="connsiteX4" fmla="*/ 1205982 w 1979827"/>
              <a:gd name="connsiteY4" fmla="*/ 4957750 h 5098507"/>
              <a:gd name="connsiteX5" fmla="*/ 1970071 w 1979827"/>
              <a:gd name="connsiteY5" fmla="*/ 4581969 h 5098507"/>
              <a:gd name="connsiteX6" fmla="*/ 1957544 w 1979827"/>
              <a:gd name="connsiteY6" fmla="*/ 260490 h 5098507"/>
              <a:gd name="connsiteX0" fmla="*/ 1957544 w 2000116"/>
              <a:gd name="connsiteY0" fmla="*/ 260490 h 4957787"/>
              <a:gd name="connsiteX1" fmla="*/ 128744 w 2000116"/>
              <a:gd name="connsiteY1" fmla="*/ 473432 h 4957787"/>
              <a:gd name="connsiteX2" fmla="*/ 391791 w 2000116"/>
              <a:gd name="connsiteY2" fmla="*/ 2765695 h 4957787"/>
              <a:gd name="connsiteX3" fmla="*/ 416843 w 2000116"/>
              <a:gd name="connsiteY3" fmla="*/ 4569443 h 4957787"/>
              <a:gd name="connsiteX4" fmla="*/ 1205982 w 2000116"/>
              <a:gd name="connsiteY4" fmla="*/ 4957750 h 4957787"/>
              <a:gd name="connsiteX5" fmla="*/ 1970071 w 2000116"/>
              <a:gd name="connsiteY5" fmla="*/ 4581969 h 4957787"/>
              <a:gd name="connsiteX6" fmla="*/ 1957544 w 2000116"/>
              <a:gd name="connsiteY6" fmla="*/ 260490 h 4957787"/>
              <a:gd name="connsiteX0" fmla="*/ 1957544 w 2016231"/>
              <a:gd name="connsiteY0" fmla="*/ 260490 h 5025101"/>
              <a:gd name="connsiteX1" fmla="*/ 128744 w 2016231"/>
              <a:gd name="connsiteY1" fmla="*/ 473432 h 5025101"/>
              <a:gd name="connsiteX2" fmla="*/ 391791 w 2016231"/>
              <a:gd name="connsiteY2" fmla="*/ 2765695 h 5025101"/>
              <a:gd name="connsiteX3" fmla="*/ 416843 w 2016231"/>
              <a:gd name="connsiteY3" fmla="*/ 4569443 h 5025101"/>
              <a:gd name="connsiteX4" fmla="*/ 1205982 w 2016231"/>
              <a:gd name="connsiteY4" fmla="*/ 4882594 h 5025101"/>
              <a:gd name="connsiteX5" fmla="*/ 1970071 w 2016231"/>
              <a:gd name="connsiteY5" fmla="*/ 4581969 h 5025101"/>
              <a:gd name="connsiteX6" fmla="*/ 1957544 w 2016231"/>
              <a:gd name="connsiteY6" fmla="*/ 260490 h 5025101"/>
              <a:gd name="connsiteX0" fmla="*/ 1957544 w 2016231"/>
              <a:gd name="connsiteY0" fmla="*/ 260490 h 4883176"/>
              <a:gd name="connsiteX1" fmla="*/ 128744 w 2016231"/>
              <a:gd name="connsiteY1" fmla="*/ 473432 h 4883176"/>
              <a:gd name="connsiteX2" fmla="*/ 391791 w 2016231"/>
              <a:gd name="connsiteY2" fmla="*/ 2765695 h 4883176"/>
              <a:gd name="connsiteX3" fmla="*/ 416843 w 2016231"/>
              <a:gd name="connsiteY3" fmla="*/ 4569443 h 4883176"/>
              <a:gd name="connsiteX4" fmla="*/ 1205982 w 2016231"/>
              <a:gd name="connsiteY4" fmla="*/ 4882594 h 4883176"/>
              <a:gd name="connsiteX5" fmla="*/ 1970071 w 2016231"/>
              <a:gd name="connsiteY5" fmla="*/ 4581969 h 4883176"/>
              <a:gd name="connsiteX6" fmla="*/ 1957544 w 2016231"/>
              <a:gd name="connsiteY6" fmla="*/ 260490 h 4883176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2013099 w 2071786"/>
              <a:gd name="connsiteY0" fmla="*/ 267438 h 4892382"/>
              <a:gd name="connsiteX1" fmla="*/ 121668 w 2071786"/>
              <a:gd name="connsiteY1" fmla="*/ 467854 h 4892382"/>
              <a:gd name="connsiteX2" fmla="*/ 447346 w 2071786"/>
              <a:gd name="connsiteY2" fmla="*/ 2772643 h 4892382"/>
              <a:gd name="connsiteX3" fmla="*/ 484924 w 2071786"/>
              <a:gd name="connsiteY3" fmla="*/ 4501235 h 4892382"/>
              <a:gd name="connsiteX4" fmla="*/ 1261537 w 2071786"/>
              <a:gd name="connsiteY4" fmla="*/ 4889542 h 4892382"/>
              <a:gd name="connsiteX5" fmla="*/ 2025626 w 2071786"/>
              <a:gd name="connsiteY5" fmla="*/ 4588917 h 4892382"/>
              <a:gd name="connsiteX6" fmla="*/ 2013099 w 2071786"/>
              <a:gd name="connsiteY6" fmla="*/ 267438 h 4892382"/>
              <a:gd name="connsiteX0" fmla="*/ 2013099 w 2071786"/>
              <a:gd name="connsiteY0" fmla="*/ 339424 h 4964368"/>
              <a:gd name="connsiteX1" fmla="*/ 121668 w 2071786"/>
              <a:gd name="connsiteY1" fmla="*/ 539840 h 4964368"/>
              <a:gd name="connsiteX2" fmla="*/ 447346 w 2071786"/>
              <a:gd name="connsiteY2" fmla="*/ 2844629 h 4964368"/>
              <a:gd name="connsiteX3" fmla="*/ 484924 w 2071786"/>
              <a:gd name="connsiteY3" fmla="*/ 4573221 h 4964368"/>
              <a:gd name="connsiteX4" fmla="*/ 1261537 w 2071786"/>
              <a:gd name="connsiteY4" fmla="*/ 4961528 h 4964368"/>
              <a:gd name="connsiteX5" fmla="*/ 2025626 w 2071786"/>
              <a:gd name="connsiteY5" fmla="*/ 4660903 h 4964368"/>
              <a:gd name="connsiteX6" fmla="*/ 2013099 w 2071786"/>
              <a:gd name="connsiteY6" fmla="*/ 339424 h 4964368"/>
              <a:gd name="connsiteX0" fmla="*/ 1984813 w 2043500"/>
              <a:gd name="connsiteY0" fmla="*/ 139604 h 4764548"/>
              <a:gd name="connsiteX1" fmla="*/ 93382 w 2043500"/>
              <a:gd name="connsiteY1" fmla="*/ 340020 h 4764548"/>
              <a:gd name="connsiteX2" fmla="*/ 306326 w 2043500"/>
              <a:gd name="connsiteY2" fmla="*/ 2657335 h 4764548"/>
              <a:gd name="connsiteX3" fmla="*/ 456638 w 2043500"/>
              <a:gd name="connsiteY3" fmla="*/ 4373401 h 4764548"/>
              <a:gd name="connsiteX4" fmla="*/ 1233251 w 2043500"/>
              <a:gd name="connsiteY4" fmla="*/ 4761708 h 4764548"/>
              <a:gd name="connsiteX5" fmla="*/ 1997340 w 2043500"/>
              <a:gd name="connsiteY5" fmla="*/ 4461083 h 4764548"/>
              <a:gd name="connsiteX6" fmla="*/ 1984813 w 2043500"/>
              <a:gd name="connsiteY6" fmla="*/ 139604 h 4764548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21156 w 2079843"/>
              <a:gd name="connsiteY0" fmla="*/ 340295 h 4964388"/>
              <a:gd name="connsiteX1" fmla="*/ 129725 w 2079843"/>
              <a:gd name="connsiteY1" fmla="*/ 540711 h 4964388"/>
              <a:gd name="connsiteX2" fmla="*/ 342669 w 2079843"/>
              <a:gd name="connsiteY2" fmla="*/ 2858026 h 4964388"/>
              <a:gd name="connsiteX3" fmla="*/ 467929 w 2079843"/>
              <a:gd name="connsiteY3" fmla="*/ 4636722 h 4964388"/>
              <a:gd name="connsiteX4" fmla="*/ 1269594 w 2079843"/>
              <a:gd name="connsiteY4" fmla="*/ 4962399 h 4964388"/>
              <a:gd name="connsiteX5" fmla="*/ 2033683 w 2079843"/>
              <a:gd name="connsiteY5" fmla="*/ 4661774 h 4964388"/>
              <a:gd name="connsiteX6" fmla="*/ 2021156 w 2079843"/>
              <a:gd name="connsiteY6" fmla="*/ 340295 h 4964388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1966594 w 2025281"/>
              <a:gd name="connsiteY0" fmla="*/ 139604 h 4762494"/>
              <a:gd name="connsiteX1" fmla="*/ 75163 w 2025281"/>
              <a:gd name="connsiteY1" fmla="*/ 340020 h 4762494"/>
              <a:gd name="connsiteX2" fmla="*/ 375789 w 2025281"/>
              <a:gd name="connsiteY2" fmla="*/ 2657335 h 4762494"/>
              <a:gd name="connsiteX3" fmla="*/ 363263 w 2025281"/>
              <a:gd name="connsiteY3" fmla="*/ 4423505 h 4762494"/>
              <a:gd name="connsiteX4" fmla="*/ 1215032 w 2025281"/>
              <a:gd name="connsiteY4" fmla="*/ 4761708 h 4762494"/>
              <a:gd name="connsiteX5" fmla="*/ 1979121 w 2025281"/>
              <a:gd name="connsiteY5" fmla="*/ 4461083 h 4762494"/>
              <a:gd name="connsiteX6" fmla="*/ 1966594 w 2025281"/>
              <a:gd name="connsiteY6" fmla="*/ 139604 h 4762494"/>
              <a:gd name="connsiteX0" fmla="*/ 1973280 w 2031967"/>
              <a:gd name="connsiteY0" fmla="*/ 139604 h 4762494"/>
              <a:gd name="connsiteX1" fmla="*/ 81849 w 2031967"/>
              <a:gd name="connsiteY1" fmla="*/ 340020 h 4762494"/>
              <a:gd name="connsiteX2" fmla="*/ 344897 w 2031967"/>
              <a:gd name="connsiteY2" fmla="*/ 2657335 h 4762494"/>
              <a:gd name="connsiteX3" fmla="*/ 369949 w 2031967"/>
              <a:gd name="connsiteY3" fmla="*/ 4423505 h 4762494"/>
              <a:gd name="connsiteX4" fmla="*/ 1221718 w 2031967"/>
              <a:gd name="connsiteY4" fmla="*/ 4761708 h 4762494"/>
              <a:gd name="connsiteX5" fmla="*/ 1985807 w 2031967"/>
              <a:gd name="connsiteY5" fmla="*/ 4461083 h 4762494"/>
              <a:gd name="connsiteX6" fmla="*/ 1973280 w 2031967"/>
              <a:gd name="connsiteY6" fmla="*/ 139604 h 4762494"/>
              <a:gd name="connsiteX0" fmla="*/ 1993485 w 2052172"/>
              <a:gd name="connsiteY0" fmla="*/ 293688 h 4916578"/>
              <a:gd name="connsiteX1" fmla="*/ 102054 w 2052172"/>
              <a:gd name="connsiteY1" fmla="*/ 494104 h 4916578"/>
              <a:gd name="connsiteX2" fmla="*/ 365102 w 2052172"/>
              <a:gd name="connsiteY2" fmla="*/ 2811419 h 4916578"/>
              <a:gd name="connsiteX3" fmla="*/ 390154 w 2052172"/>
              <a:gd name="connsiteY3" fmla="*/ 4577589 h 4916578"/>
              <a:gd name="connsiteX4" fmla="*/ 1241923 w 2052172"/>
              <a:gd name="connsiteY4" fmla="*/ 4915792 h 4916578"/>
              <a:gd name="connsiteX5" fmla="*/ 2006012 w 2052172"/>
              <a:gd name="connsiteY5" fmla="*/ 4615167 h 4916578"/>
              <a:gd name="connsiteX6" fmla="*/ 1993485 w 2052172"/>
              <a:gd name="connsiteY6" fmla="*/ 293688 h 4916578"/>
              <a:gd name="connsiteX0" fmla="*/ 1993485 w 2052172"/>
              <a:gd name="connsiteY0" fmla="*/ 293688 h 4938346"/>
              <a:gd name="connsiteX1" fmla="*/ 102054 w 2052172"/>
              <a:gd name="connsiteY1" fmla="*/ 494104 h 4938346"/>
              <a:gd name="connsiteX2" fmla="*/ 365102 w 2052172"/>
              <a:gd name="connsiteY2" fmla="*/ 2811419 h 4938346"/>
              <a:gd name="connsiteX3" fmla="*/ 390154 w 2052172"/>
              <a:gd name="connsiteY3" fmla="*/ 4577589 h 4938346"/>
              <a:gd name="connsiteX4" fmla="*/ 1241923 w 2052172"/>
              <a:gd name="connsiteY4" fmla="*/ 4915792 h 4938346"/>
              <a:gd name="connsiteX5" fmla="*/ 2006012 w 2052172"/>
              <a:gd name="connsiteY5" fmla="*/ 4615167 h 4938346"/>
              <a:gd name="connsiteX6" fmla="*/ 1993485 w 2052172"/>
              <a:gd name="connsiteY6" fmla="*/ 293688 h 4938346"/>
              <a:gd name="connsiteX0" fmla="*/ 1992736 w 2051423"/>
              <a:gd name="connsiteY0" fmla="*/ 293688 h 4924698"/>
              <a:gd name="connsiteX1" fmla="*/ 101305 w 2051423"/>
              <a:gd name="connsiteY1" fmla="*/ 494104 h 4924698"/>
              <a:gd name="connsiteX2" fmla="*/ 364353 w 2051423"/>
              <a:gd name="connsiteY2" fmla="*/ 2811419 h 4924698"/>
              <a:gd name="connsiteX3" fmla="*/ 351827 w 2051423"/>
              <a:gd name="connsiteY3" fmla="*/ 4414751 h 4924698"/>
              <a:gd name="connsiteX4" fmla="*/ 1241174 w 2051423"/>
              <a:gd name="connsiteY4" fmla="*/ 4915792 h 4924698"/>
              <a:gd name="connsiteX5" fmla="*/ 2005263 w 2051423"/>
              <a:gd name="connsiteY5" fmla="*/ 4615167 h 4924698"/>
              <a:gd name="connsiteX6" fmla="*/ 1992736 w 2051423"/>
              <a:gd name="connsiteY6" fmla="*/ 293688 h 4924698"/>
              <a:gd name="connsiteX0" fmla="*/ 1992736 w 2051423"/>
              <a:gd name="connsiteY0" fmla="*/ 293688 h 5095288"/>
              <a:gd name="connsiteX1" fmla="*/ 101305 w 2051423"/>
              <a:gd name="connsiteY1" fmla="*/ 494104 h 5095288"/>
              <a:gd name="connsiteX2" fmla="*/ 364353 w 2051423"/>
              <a:gd name="connsiteY2" fmla="*/ 2811419 h 5095288"/>
              <a:gd name="connsiteX3" fmla="*/ 351827 w 2051423"/>
              <a:gd name="connsiteY3" fmla="*/ 4414751 h 5095288"/>
              <a:gd name="connsiteX4" fmla="*/ 1241174 w 2051423"/>
              <a:gd name="connsiteY4" fmla="*/ 4965896 h 5095288"/>
              <a:gd name="connsiteX5" fmla="*/ 2005263 w 2051423"/>
              <a:gd name="connsiteY5" fmla="*/ 4615167 h 5095288"/>
              <a:gd name="connsiteX6" fmla="*/ 1992736 w 2051423"/>
              <a:gd name="connsiteY6" fmla="*/ 293688 h 5095288"/>
              <a:gd name="connsiteX0" fmla="*/ 1992736 w 2051423"/>
              <a:gd name="connsiteY0" fmla="*/ 293688 h 5064283"/>
              <a:gd name="connsiteX1" fmla="*/ 101305 w 2051423"/>
              <a:gd name="connsiteY1" fmla="*/ 494104 h 5064283"/>
              <a:gd name="connsiteX2" fmla="*/ 364353 w 2051423"/>
              <a:gd name="connsiteY2" fmla="*/ 2811419 h 5064283"/>
              <a:gd name="connsiteX3" fmla="*/ 351827 w 2051423"/>
              <a:gd name="connsiteY3" fmla="*/ 4414751 h 5064283"/>
              <a:gd name="connsiteX4" fmla="*/ 1241174 w 2051423"/>
              <a:gd name="connsiteY4" fmla="*/ 4965896 h 5064283"/>
              <a:gd name="connsiteX5" fmla="*/ 2005263 w 2051423"/>
              <a:gd name="connsiteY5" fmla="*/ 4615167 h 5064283"/>
              <a:gd name="connsiteX6" fmla="*/ 1992736 w 2051423"/>
              <a:gd name="connsiteY6" fmla="*/ 293688 h 5064283"/>
              <a:gd name="connsiteX0" fmla="*/ 1992736 w 2024865"/>
              <a:gd name="connsiteY0" fmla="*/ 293688 h 4973390"/>
              <a:gd name="connsiteX1" fmla="*/ 101305 w 2024865"/>
              <a:gd name="connsiteY1" fmla="*/ 494104 h 4973390"/>
              <a:gd name="connsiteX2" fmla="*/ 364353 w 2024865"/>
              <a:gd name="connsiteY2" fmla="*/ 2811419 h 4973390"/>
              <a:gd name="connsiteX3" fmla="*/ 351827 w 2024865"/>
              <a:gd name="connsiteY3" fmla="*/ 4414751 h 4973390"/>
              <a:gd name="connsiteX4" fmla="*/ 1241174 w 2024865"/>
              <a:gd name="connsiteY4" fmla="*/ 4965896 h 4973390"/>
              <a:gd name="connsiteX5" fmla="*/ 2005263 w 2024865"/>
              <a:gd name="connsiteY5" fmla="*/ 4615167 h 4973390"/>
              <a:gd name="connsiteX6" fmla="*/ 1992736 w 2024865"/>
              <a:gd name="connsiteY6" fmla="*/ 293688 h 4973390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4865" h="4965961">
                <a:moveTo>
                  <a:pt x="1992736" y="293688"/>
                </a:moveTo>
                <a:cubicBezTo>
                  <a:pt x="1698374" y="88053"/>
                  <a:pt x="422806" y="-338877"/>
                  <a:pt x="101305" y="494104"/>
                </a:cubicBezTo>
                <a:cubicBezTo>
                  <a:pt x="-220196" y="1327085"/>
                  <a:pt x="322599" y="2157978"/>
                  <a:pt x="364353" y="2811419"/>
                </a:cubicBezTo>
                <a:cubicBezTo>
                  <a:pt x="406107" y="3464860"/>
                  <a:pt x="205690" y="4055671"/>
                  <a:pt x="351827" y="4414751"/>
                </a:cubicBezTo>
                <a:cubicBezTo>
                  <a:pt x="497964" y="4773831"/>
                  <a:pt x="953075" y="4970071"/>
                  <a:pt x="1241174" y="4965896"/>
                </a:cubicBezTo>
                <a:cubicBezTo>
                  <a:pt x="1529273" y="4961721"/>
                  <a:pt x="1942633" y="4892827"/>
                  <a:pt x="2005263" y="4615167"/>
                </a:cubicBezTo>
                <a:cubicBezTo>
                  <a:pt x="2067893" y="4337507"/>
                  <a:pt x="1957246" y="988883"/>
                  <a:pt x="1992736" y="293688"/>
                </a:cubicBezTo>
              </a:path>
            </a:pathLst>
          </a:custGeom>
          <a:solidFill>
            <a:srgbClr val="EADFD4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DE8C8F54-7595-404D-8AC3-0DC9B2194864}"/>
              </a:ext>
            </a:extLst>
          </p:cNvPr>
          <p:cNvSpPr/>
          <p:nvPr/>
        </p:nvSpPr>
        <p:spPr>
          <a:xfrm flipH="1">
            <a:off x="3452533" y="1836622"/>
            <a:ext cx="2024865" cy="4965961"/>
          </a:xfrm>
          <a:custGeom>
            <a:avLst/>
            <a:gdLst>
              <a:gd name="connsiteX0" fmla="*/ 2092327 w 2415586"/>
              <a:gd name="connsiteY0" fmla="*/ 254940 h 5427418"/>
              <a:gd name="connsiteX1" fmla="*/ 50585 w 2415586"/>
              <a:gd name="connsiteY1" fmla="*/ 1056605 h 5427418"/>
              <a:gd name="connsiteX2" fmla="*/ 589204 w 2415586"/>
              <a:gd name="connsiteY2" fmla="*/ 2872879 h 5427418"/>
              <a:gd name="connsiteX3" fmla="*/ 225949 w 2415586"/>
              <a:gd name="connsiteY3" fmla="*/ 4739258 h 5427418"/>
              <a:gd name="connsiteX4" fmla="*/ 1215505 w 2415586"/>
              <a:gd name="connsiteY4" fmla="*/ 5302929 h 5427418"/>
              <a:gd name="connsiteX5" fmla="*/ 2180010 w 2415586"/>
              <a:gd name="connsiteY5" fmla="*/ 4902096 h 5427418"/>
              <a:gd name="connsiteX6" fmla="*/ 2205062 w 2415586"/>
              <a:gd name="connsiteY6" fmla="*/ 267466 h 5427418"/>
              <a:gd name="connsiteX7" fmla="*/ 2392952 w 2415586"/>
              <a:gd name="connsiteY7" fmla="*/ 730929 h 5427418"/>
              <a:gd name="connsiteX0" fmla="*/ 2260039 w 2583298"/>
              <a:gd name="connsiteY0" fmla="*/ 254940 h 5427418"/>
              <a:gd name="connsiteX1" fmla="*/ 218297 w 2583298"/>
              <a:gd name="connsiteY1" fmla="*/ 1056605 h 5427418"/>
              <a:gd name="connsiteX2" fmla="*/ 756916 w 2583298"/>
              <a:gd name="connsiteY2" fmla="*/ 2872879 h 5427418"/>
              <a:gd name="connsiteX3" fmla="*/ 393661 w 2583298"/>
              <a:gd name="connsiteY3" fmla="*/ 4739258 h 5427418"/>
              <a:gd name="connsiteX4" fmla="*/ 1383217 w 2583298"/>
              <a:gd name="connsiteY4" fmla="*/ 5302929 h 5427418"/>
              <a:gd name="connsiteX5" fmla="*/ 2347722 w 2583298"/>
              <a:gd name="connsiteY5" fmla="*/ 4902096 h 5427418"/>
              <a:gd name="connsiteX6" fmla="*/ 2372774 w 2583298"/>
              <a:gd name="connsiteY6" fmla="*/ 267466 h 5427418"/>
              <a:gd name="connsiteX7" fmla="*/ 2560664 w 2583298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2072999 w 2396258"/>
              <a:gd name="connsiteY0" fmla="*/ 350218 h 5522696"/>
              <a:gd name="connsiteX1" fmla="*/ 244199 w 2396258"/>
              <a:gd name="connsiteY1" fmla="*/ 563160 h 5522696"/>
              <a:gd name="connsiteX2" fmla="*/ 569876 w 2396258"/>
              <a:gd name="connsiteY2" fmla="*/ 2968157 h 5522696"/>
              <a:gd name="connsiteX3" fmla="*/ 206621 w 2396258"/>
              <a:gd name="connsiteY3" fmla="*/ 4834536 h 5522696"/>
              <a:gd name="connsiteX4" fmla="*/ 1196177 w 2396258"/>
              <a:gd name="connsiteY4" fmla="*/ 5398207 h 5522696"/>
              <a:gd name="connsiteX5" fmla="*/ 2160682 w 2396258"/>
              <a:gd name="connsiteY5" fmla="*/ 4997374 h 5522696"/>
              <a:gd name="connsiteX6" fmla="*/ 2185734 w 2396258"/>
              <a:gd name="connsiteY6" fmla="*/ 362744 h 5522696"/>
              <a:gd name="connsiteX7" fmla="*/ 2373624 w 2396258"/>
              <a:gd name="connsiteY7" fmla="*/ 826207 h 5522696"/>
              <a:gd name="connsiteX0" fmla="*/ 2057107 w 2380366"/>
              <a:gd name="connsiteY0" fmla="*/ 254941 h 5427419"/>
              <a:gd name="connsiteX1" fmla="*/ 228307 w 2380366"/>
              <a:gd name="connsiteY1" fmla="*/ 467883 h 5427419"/>
              <a:gd name="connsiteX2" fmla="*/ 553984 w 2380366"/>
              <a:gd name="connsiteY2" fmla="*/ 2872880 h 5427419"/>
              <a:gd name="connsiteX3" fmla="*/ 190729 w 2380366"/>
              <a:gd name="connsiteY3" fmla="*/ 4739259 h 5427419"/>
              <a:gd name="connsiteX4" fmla="*/ 1180285 w 2380366"/>
              <a:gd name="connsiteY4" fmla="*/ 5302930 h 5427419"/>
              <a:gd name="connsiteX5" fmla="*/ 2144790 w 2380366"/>
              <a:gd name="connsiteY5" fmla="*/ 4902097 h 5427419"/>
              <a:gd name="connsiteX6" fmla="*/ 2169842 w 2380366"/>
              <a:gd name="connsiteY6" fmla="*/ 267467 h 5427419"/>
              <a:gd name="connsiteX7" fmla="*/ 2357732 w 2380366"/>
              <a:gd name="connsiteY7" fmla="*/ 730930 h 5427419"/>
              <a:gd name="connsiteX0" fmla="*/ 1912239 w 2235498"/>
              <a:gd name="connsiteY0" fmla="*/ 254941 h 5427419"/>
              <a:gd name="connsiteX1" fmla="*/ 83439 w 2235498"/>
              <a:gd name="connsiteY1" fmla="*/ 467883 h 5427419"/>
              <a:gd name="connsiteX2" fmla="*/ 283856 w 2235498"/>
              <a:gd name="connsiteY2" fmla="*/ 3223609 h 5427419"/>
              <a:gd name="connsiteX3" fmla="*/ 45861 w 2235498"/>
              <a:gd name="connsiteY3" fmla="*/ 4739259 h 5427419"/>
              <a:gd name="connsiteX4" fmla="*/ 1035417 w 2235498"/>
              <a:gd name="connsiteY4" fmla="*/ 5302930 h 5427419"/>
              <a:gd name="connsiteX5" fmla="*/ 1999922 w 2235498"/>
              <a:gd name="connsiteY5" fmla="*/ 4902097 h 5427419"/>
              <a:gd name="connsiteX6" fmla="*/ 2024974 w 2235498"/>
              <a:gd name="connsiteY6" fmla="*/ 267467 h 5427419"/>
              <a:gd name="connsiteX7" fmla="*/ 2212864 w 2235498"/>
              <a:gd name="connsiteY7" fmla="*/ 730930 h 5427419"/>
              <a:gd name="connsiteX0" fmla="*/ 1935160 w 2258419"/>
              <a:gd name="connsiteY0" fmla="*/ 254941 h 5427419"/>
              <a:gd name="connsiteX1" fmla="*/ 106360 w 2258419"/>
              <a:gd name="connsiteY1" fmla="*/ 467883 h 5427419"/>
              <a:gd name="connsiteX2" fmla="*/ 306777 w 2258419"/>
              <a:gd name="connsiteY2" fmla="*/ 3223609 h 5427419"/>
              <a:gd name="connsiteX3" fmla="*/ 68782 w 2258419"/>
              <a:gd name="connsiteY3" fmla="*/ 4739259 h 5427419"/>
              <a:gd name="connsiteX4" fmla="*/ 1058338 w 2258419"/>
              <a:gd name="connsiteY4" fmla="*/ 5302930 h 5427419"/>
              <a:gd name="connsiteX5" fmla="*/ 2022843 w 2258419"/>
              <a:gd name="connsiteY5" fmla="*/ 4902097 h 5427419"/>
              <a:gd name="connsiteX6" fmla="*/ 2047895 w 2258419"/>
              <a:gd name="connsiteY6" fmla="*/ 267467 h 5427419"/>
              <a:gd name="connsiteX7" fmla="*/ 2235785 w 2258419"/>
              <a:gd name="connsiteY7" fmla="*/ 730930 h 5427419"/>
              <a:gd name="connsiteX0" fmla="*/ 1990061 w 2313320"/>
              <a:gd name="connsiteY0" fmla="*/ 286522 h 5459000"/>
              <a:gd name="connsiteX1" fmla="*/ 161261 w 2313320"/>
              <a:gd name="connsiteY1" fmla="*/ 499464 h 5459000"/>
              <a:gd name="connsiteX2" fmla="*/ 361678 w 2313320"/>
              <a:gd name="connsiteY2" fmla="*/ 3255190 h 5459000"/>
              <a:gd name="connsiteX3" fmla="*/ 123683 w 2313320"/>
              <a:gd name="connsiteY3" fmla="*/ 4770840 h 5459000"/>
              <a:gd name="connsiteX4" fmla="*/ 1113239 w 2313320"/>
              <a:gd name="connsiteY4" fmla="*/ 5334511 h 5459000"/>
              <a:gd name="connsiteX5" fmla="*/ 2077744 w 2313320"/>
              <a:gd name="connsiteY5" fmla="*/ 4933678 h 5459000"/>
              <a:gd name="connsiteX6" fmla="*/ 2102796 w 2313320"/>
              <a:gd name="connsiteY6" fmla="*/ 299048 h 5459000"/>
              <a:gd name="connsiteX7" fmla="*/ 2290686 w 2313320"/>
              <a:gd name="connsiteY7" fmla="*/ 762511 h 5459000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365743"/>
              <a:gd name="connsiteX1" fmla="*/ 136907 w 2288966"/>
              <a:gd name="connsiteY1" fmla="*/ 499464 h 5365743"/>
              <a:gd name="connsiteX2" fmla="*/ 337324 w 2288966"/>
              <a:gd name="connsiteY2" fmla="*/ 3255190 h 5365743"/>
              <a:gd name="connsiteX3" fmla="*/ 174486 w 2288966"/>
              <a:gd name="connsiteY3" fmla="*/ 4871048 h 5365743"/>
              <a:gd name="connsiteX4" fmla="*/ 1088885 w 2288966"/>
              <a:gd name="connsiteY4" fmla="*/ 5334511 h 5365743"/>
              <a:gd name="connsiteX5" fmla="*/ 2053390 w 2288966"/>
              <a:gd name="connsiteY5" fmla="*/ 4282325 h 5365743"/>
              <a:gd name="connsiteX6" fmla="*/ 2078442 w 2288966"/>
              <a:gd name="connsiteY6" fmla="*/ 299048 h 5365743"/>
              <a:gd name="connsiteX7" fmla="*/ 2266332 w 2288966"/>
              <a:gd name="connsiteY7" fmla="*/ 762511 h 5365743"/>
              <a:gd name="connsiteX0" fmla="*/ 1965707 w 2288966"/>
              <a:gd name="connsiteY0" fmla="*/ 286522 h 5381930"/>
              <a:gd name="connsiteX1" fmla="*/ 136907 w 2288966"/>
              <a:gd name="connsiteY1" fmla="*/ 499464 h 5381930"/>
              <a:gd name="connsiteX2" fmla="*/ 337324 w 2288966"/>
              <a:gd name="connsiteY2" fmla="*/ 3255190 h 5381930"/>
              <a:gd name="connsiteX3" fmla="*/ 174486 w 2288966"/>
              <a:gd name="connsiteY3" fmla="*/ 4871048 h 5381930"/>
              <a:gd name="connsiteX4" fmla="*/ 1226671 w 2288966"/>
              <a:gd name="connsiteY4" fmla="*/ 5359563 h 5381930"/>
              <a:gd name="connsiteX5" fmla="*/ 2053390 w 2288966"/>
              <a:gd name="connsiteY5" fmla="*/ 4282325 h 5381930"/>
              <a:gd name="connsiteX6" fmla="*/ 2078442 w 2288966"/>
              <a:gd name="connsiteY6" fmla="*/ 299048 h 5381930"/>
              <a:gd name="connsiteX7" fmla="*/ 2266332 w 2288966"/>
              <a:gd name="connsiteY7" fmla="*/ 762511 h 5381930"/>
              <a:gd name="connsiteX0" fmla="*/ 1965707 w 2288966"/>
              <a:gd name="connsiteY0" fmla="*/ 286522 h 5388347"/>
              <a:gd name="connsiteX1" fmla="*/ 136907 w 2288966"/>
              <a:gd name="connsiteY1" fmla="*/ 499464 h 5388347"/>
              <a:gd name="connsiteX2" fmla="*/ 337324 w 2288966"/>
              <a:gd name="connsiteY2" fmla="*/ 3255190 h 5388347"/>
              <a:gd name="connsiteX3" fmla="*/ 174486 w 2288966"/>
              <a:gd name="connsiteY3" fmla="*/ 4871048 h 5388347"/>
              <a:gd name="connsiteX4" fmla="*/ 1226671 w 2288966"/>
              <a:gd name="connsiteY4" fmla="*/ 5359563 h 5388347"/>
              <a:gd name="connsiteX5" fmla="*/ 2040864 w 2288966"/>
              <a:gd name="connsiteY5" fmla="*/ 4770840 h 5388347"/>
              <a:gd name="connsiteX6" fmla="*/ 2078442 w 2288966"/>
              <a:gd name="connsiteY6" fmla="*/ 299048 h 5388347"/>
              <a:gd name="connsiteX7" fmla="*/ 2266332 w 2288966"/>
              <a:gd name="connsiteY7" fmla="*/ 762511 h 5388347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7333"/>
              <a:gd name="connsiteY0" fmla="*/ 286522 h 5360782"/>
              <a:gd name="connsiteX1" fmla="*/ 136907 w 2287333"/>
              <a:gd name="connsiteY1" fmla="*/ 499464 h 5360782"/>
              <a:gd name="connsiteX2" fmla="*/ 337324 w 2287333"/>
              <a:gd name="connsiteY2" fmla="*/ 3255190 h 5360782"/>
              <a:gd name="connsiteX3" fmla="*/ 174486 w 2287333"/>
              <a:gd name="connsiteY3" fmla="*/ 4871048 h 5360782"/>
              <a:gd name="connsiteX4" fmla="*/ 1226671 w 2287333"/>
              <a:gd name="connsiteY4" fmla="*/ 5359563 h 5360782"/>
              <a:gd name="connsiteX5" fmla="*/ 2040864 w 2287333"/>
              <a:gd name="connsiteY5" fmla="*/ 4770840 h 5360782"/>
              <a:gd name="connsiteX6" fmla="*/ 2053390 w 2287333"/>
              <a:gd name="connsiteY6" fmla="*/ 1451443 h 5360782"/>
              <a:gd name="connsiteX7" fmla="*/ 2266332 w 2287333"/>
              <a:gd name="connsiteY7" fmla="*/ 762511 h 5360782"/>
              <a:gd name="connsiteX0" fmla="*/ 1965707 w 2293115"/>
              <a:gd name="connsiteY0" fmla="*/ 286522 h 5360782"/>
              <a:gd name="connsiteX1" fmla="*/ 136907 w 2293115"/>
              <a:gd name="connsiteY1" fmla="*/ 499464 h 5360782"/>
              <a:gd name="connsiteX2" fmla="*/ 337324 w 2293115"/>
              <a:gd name="connsiteY2" fmla="*/ 3255190 h 5360782"/>
              <a:gd name="connsiteX3" fmla="*/ 174486 w 2293115"/>
              <a:gd name="connsiteY3" fmla="*/ 4871048 h 5360782"/>
              <a:gd name="connsiteX4" fmla="*/ 1226671 w 2293115"/>
              <a:gd name="connsiteY4" fmla="*/ 5359563 h 5360782"/>
              <a:gd name="connsiteX5" fmla="*/ 2040864 w 2293115"/>
              <a:gd name="connsiteY5" fmla="*/ 4770840 h 5360782"/>
              <a:gd name="connsiteX6" fmla="*/ 2128546 w 2293115"/>
              <a:gd name="connsiteY6" fmla="*/ 1426391 h 5360782"/>
              <a:gd name="connsiteX7" fmla="*/ 2266332 w 2293115"/>
              <a:gd name="connsiteY7" fmla="*/ 762511 h 5360782"/>
              <a:gd name="connsiteX0" fmla="*/ 1965707 w 2506441"/>
              <a:gd name="connsiteY0" fmla="*/ 286522 h 5360782"/>
              <a:gd name="connsiteX1" fmla="*/ 136907 w 2506441"/>
              <a:gd name="connsiteY1" fmla="*/ 499464 h 5360782"/>
              <a:gd name="connsiteX2" fmla="*/ 337324 w 2506441"/>
              <a:gd name="connsiteY2" fmla="*/ 3255190 h 5360782"/>
              <a:gd name="connsiteX3" fmla="*/ 174486 w 2506441"/>
              <a:gd name="connsiteY3" fmla="*/ 4871048 h 5360782"/>
              <a:gd name="connsiteX4" fmla="*/ 1226671 w 2506441"/>
              <a:gd name="connsiteY4" fmla="*/ 5359563 h 5360782"/>
              <a:gd name="connsiteX5" fmla="*/ 2040864 w 2506441"/>
              <a:gd name="connsiteY5" fmla="*/ 4770840 h 5360782"/>
              <a:gd name="connsiteX6" fmla="*/ 2128546 w 2506441"/>
              <a:gd name="connsiteY6" fmla="*/ 1426391 h 5360782"/>
              <a:gd name="connsiteX7" fmla="*/ 2491800 w 2506441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128546"/>
              <a:gd name="connsiteY0" fmla="*/ 286522 h 5360782"/>
              <a:gd name="connsiteX1" fmla="*/ 136907 w 2128546"/>
              <a:gd name="connsiteY1" fmla="*/ 499464 h 5360782"/>
              <a:gd name="connsiteX2" fmla="*/ 337324 w 2128546"/>
              <a:gd name="connsiteY2" fmla="*/ 3255190 h 5360782"/>
              <a:gd name="connsiteX3" fmla="*/ 174486 w 2128546"/>
              <a:gd name="connsiteY3" fmla="*/ 4871048 h 5360782"/>
              <a:gd name="connsiteX4" fmla="*/ 1226671 w 2128546"/>
              <a:gd name="connsiteY4" fmla="*/ 5359563 h 5360782"/>
              <a:gd name="connsiteX5" fmla="*/ 2040864 w 2128546"/>
              <a:gd name="connsiteY5" fmla="*/ 4770840 h 5360782"/>
              <a:gd name="connsiteX6" fmla="*/ 2128546 w 2128546"/>
              <a:gd name="connsiteY6" fmla="*/ 1426391 h 5360782"/>
              <a:gd name="connsiteX0" fmla="*/ 1965707 w 2077035"/>
              <a:gd name="connsiteY0" fmla="*/ 286522 h 5388908"/>
              <a:gd name="connsiteX1" fmla="*/ 136907 w 2077035"/>
              <a:gd name="connsiteY1" fmla="*/ 499464 h 5388908"/>
              <a:gd name="connsiteX2" fmla="*/ 337324 w 2077035"/>
              <a:gd name="connsiteY2" fmla="*/ 3255190 h 5388908"/>
              <a:gd name="connsiteX3" fmla="*/ 174486 w 2077035"/>
              <a:gd name="connsiteY3" fmla="*/ 4871048 h 5388908"/>
              <a:gd name="connsiteX4" fmla="*/ 1226671 w 2077035"/>
              <a:gd name="connsiteY4" fmla="*/ 5359563 h 5388908"/>
              <a:gd name="connsiteX5" fmla="*/ 2040864 w 2077035"/>
              <a:gd name="connsiteY5" fmla="*/ 4770840 h 5388908"/>
              <a:gd name="connsiteX6" fmla="*/ 1965707 w 2077035"/>
              <a:gd name="connsiteY6" fmla="*/ 286522 h 5388908"/>
              <a:gd name="connsiteX0" fmla="*/ 1965707 w 1976268"/>
              <a:gd name="connsiteY0" fmla="*/ 286522 h 5399251"/>
              <a:gd name="connsiteX1" fmla="*/ 136907 w 1976268"/>
              <a:gd name="connsiteY1" fmla="*/ 499464 h 5399251"/>
              <a:gd name="connsiteX2" fmla="*/ 337324 w 1976268"/>
              <a:gd name="connsiteY2" fmla="*/ 3255190 h 5399251"/>
              <a:gd name="connsiteX3" fmla="*/ 174486 w 1976268"/>
              <a:gd name="connsiteY3" fmla="*/ 4871048 h 5399251"/>
              <a:gd name="connsiteX4" fmla="*/ 1226671 w 1976268"/>
              <a:gd name="connsiteY4" fmla="*/ 5359563 h 5399251"/>
              <a:gd name="connsiteX5" fmla="*/ 1915603 w 1976268"/>
              <a:gd name="connsiteY5" fmla="*/ 4795892 h 5399251"/>
              <a:gd name="connsiteX6" fmla="*/ 1965707 w 1976268"/>
              <a:gd name="connsiteY6" fmla="*/ 286522 h 5399251"/>
              <a:gd name="connsiteX0" fmla="*/ 1965707 w 1981743"/>
              <a:gd name="connsiteY0" fmla="*/ 286522 h 5430733"/>
              <a:gd name="connsiteX1" fmla="*/ 136907 w 1981743"/>
              <a:gd name="connsiteY1" fmla="*/ 499464 h 5430733"/>
              <a:gd name="connsiteX2" fmla="*/ 337324 w 1981743"/>
              <a:gd name="connsiteY2" fmla="*/ 3255190 h 5430733"/>
              <a:gd name="connsiteX3" fmla="*/ 174486 w 1981743"/>
              <a:gd name="connsiteY3" fmla="*/ 4871048 h 5430733"/>
              <a:gd name="connsiteX4" fmla="*/ 1226671 w 1981743"/>
              <a:gd name="connsiteY4" fmla="*/ 5359563 h 5430733"/>
              <a:gd name="connsiteX5" fmla="*/ 1915603 w 1981743"/>
              <a:gd name="connsiteY5" fmla="*/ 4795892 h 5430733"/>
              <a:gd name="connsiteX6" fmla="*/ 1965707 w 1981743"/>
              <a:gd name="connsiteY6" fmla="*/ 286522 h 5430733"/>
              <a:gd name="connsiteX0" fmla="*/ 1965707 w 1965707"/>
              <a:gd name="connsiteY0" fmla="*/ 286522 h 5360283"/>
              <a:gd name="connsiteX1" fmla="*/ 136907 w 1965707"/>
              <a:gd name="connsiteY1" fmla="*/ 499464 h 5360283"/>
              <a:gd name="connsiteX2" fmla="*/ 337324 w 1965707"/>
              <a:gd name="connsiteY2" fmla="*/ 3255190 h 5360283"/>
              <a:gd name="connsiteX3" fmla="*/ 174486 w 1965707"/>
              <a:gd name="connsiteY3" fmla="*/ 4871048 h 5360283"/>
              <a:gd name="connsiteX4" fmla="*/ 1226671 w 1965707"/>
              <a:gd name="connsiteY4" fmla="*/ 5359563 h 5360283"/>
              <a:gd name="connsiteX5" fmla="*/ 1915603 w 1965707"/>
              <a:gd name="connsiteY5" fmla="*/ 4795892 h 5360283"/>
              <a:gd name="connsiteX6" fmla="*/ 1965707 w 1965707"/>
              <a:gd name="connsiteY6" fmla="*/ 286522 h 5360283"/>
              <a:gd name="connsiteX0" fmla="*/ 1902255 w 1902255"/>
              <a:gd name="connsiteY0" fmla="*/ 134245 h 5208570"/>
              <a:gd name="connsiteX1" fmla="*/ 73455 w 1902255"/>
              <a:gd name="connsiteY1" fmla="*/ 347187 h 5208570"/>
              <a:gd name="connsiteX2" fmla="*/ 336502 w 1902255"/>
              <a:gd name="connsiteY2" fmla="*/ 2639450 h 5208570"/>
              <a:gd name="connsiteX3" fmla="*/ 111034 w 1902255"/>
              <a:gd name="connsiteY3" fmla="*/ 4718771 h 5208570"/>
              <a:gd name="connsiteX4" fmla="*/ 1163219 w 1902255"/>
              <a:gd name="connsiteY4" fmla="*/ 5207286 h 5208570"/>
              <a:gd name="connsiteX5" fmla="*/ 1852151 w 1902255"/>
              <a:gd name="connsiteY5" fmla="*/ 4643615 h 5208570"/>
              <a:gd name="connsiteX6" fmla="*/ 1902255 w 1902255"/>
              <a:gd name="connsiteY6" fmla="*/ 134245 h 5208570"/>
              <a:gd name="connsiteX0" fmla="*/ 1940332 w 1940332"/>
              <a:gd name="connsiteY0" fmla="*/ 134245 h 5208570"/>
              <a:gd name="connsiteX1" fmla="*/ 111532 w 1940332"/>
              <a:gd name="connsiteY1" fmla="*/ 347187 h 5208570"/>
              <a:gd name="connsiteX2" fmla="*/ 374579 w 1940332"/>
              <a:gd name="connsiteY2" fmla="*/ 2639450 h 5208570"/>
              <a:gd name="connsiteX3" fmla="*/ 149111 w 1940332"/>
              <a:gd name="connsiteY3" fmla="*/ 4718771 h 5208570"/>
              <a:gd name="connsiteX4" fmla="*/ 1201296 w 1940332"/>
              <a:gd name="connsiteY4" fmla="*/ 5207286 h 5208570"/>
              <a:gd name="connsiteX5" fmla="*/ 1890228 w 1940332"/>
              <a:gd name="connsiteY5" fmla="*/ 4643615 h 5208570"/>
              <a:gd name="connsiteX6" fmla="*/ 1940332 w 1940332"/>
              <a:gd name="connsiteY6" fmla="*/ 134245 h 5208570"/>
              <a:gd name="connsiteX0" fmla="*/ 2017899 w 2017899"/>
              <a:gd name="connsiteY0" fmla="*/ 300984 h 5375309"/>
              <a:gd name="connsiteX1" fmla="*/ 189099 w 2017899"/>
              <a:gd name="connsiteY1" fmla="*/ 513926 h 5375309"/>
              <a:gd name="connsiteX2" fmla="*/ 452146 w 2017899"/>
              <a:gd name="connsiteY2" fmla="*/ 2806189 h 5375309"/>
              <a:gd name="connsiteX3" fmla="*/ 226678 w 2017899"/>
              <a:gd name="connsiteY3" fmla="*/ 4885510 h 5375309"/>
              <a:gd name="connsiteX4" fmla="*/ 1278863 w 2017899"/>
              <a:gd name="connsiteY4" fmla="*/ 5374025 h 5375309"/>
              <a:gd name="connsiteX5" fmla="*/ 1967795 w 2017899"/>
              <a:gd name="connsiteY5" fmla="*/ 4810354 h 5375309"/>
              <a:gd name="connsiteX6" fmla="*/ 2017899 w 2017899"/>
              <a:gd name="connsiteY6" fmla="*/ 300984 h 5375309"/>
              <a:gd name="connsiteX0" fmla="*/ 1995710 w 1995710"/>
              <a:gd name="connsiteY0" fmla="*/ 260490 h 5334815"/>
              <a:gd name="connsiteX1" fmla="*/ 166910 w 1995710"/>
              <a:gd name="connsiteY1" fmla="*/ 473432 h 5334815"/>
              <a:gd name="connsiteX2" fmla="*/ 429957 w 1995710"/>
              <a:gd name="connsiteY2" fmla="*/ 2765695 h 5334815"/>
              <a:gd name="connsiteX3" fmla="*/ 204489 w 1995710"/>
              <a:gd name="connsiteY3" fmla="*/ 4845016 h 5334815"/>
              <a:gd name="connsiteX4" fmla="*/ 1256674 w 1995710"/>
              <a:gd name="connsiteY4" fmla="*/ 5333531 h 5334815"/>
              <a:gd name="connsiteX5" fmla="*/ 1945606 w 1995710"/>
              <a:gd name="connsiteY5" fmla="*/ 4769860 h 5334815"/>
              <a:gd name="connsiteX6" fmla="*/ 1995710 w 1995710"/>
              <a:gd name="connsiteY6" fmla="*/ 260490 h 5334815"/>
              <a:gd name="connsiteX0" fmla="*/ 1973336 w 1973336"/>
              <a:gd name="connsiteY0" fmla="*/ 260490 h 5334815"/>
              <a:gd name="connsiteX1" fmla="*/ 144536 w 1973336"/>
              <a:gd name="connsiteY1" fmla="*/ 473432 h 5334815"/>
              <a:gd name="connsiteX2" fmla="*/ 407583 w 1973336"/>
              <a:gd name="connsiteY2" fmla="*/ 2765695 h 5334815"/>
              <a:gd name="connsiteX3" fmla="*/ 182115 w 1973336"/>
              <a:gd name="connsiteY3" fmla="*/ 4845016 h 5334815"/>
              <a:gd name="connsiteX4" fmla="*/ 1234300 w 1973336"/>
              <a:gd name="connsiteY4" fmla="*/ 5333531 h 5334815"/>
              <a:gd name="connsiteX5" fmla="*/ 1923232 w 1973336"/>
              <a:gd name="connsiteY5" fmla="*/ 4769860 h 5334815"/>
              <a:gd name="connsiteX6" fmla="*/ 1973336 w 1973336"/>
              <a:gd name="connsiteY6" fmla="*/ 260490 h 5334815"/>
              <a:gd name="connsiteX0" fmla="*/ 1975359 w 1975359"/>
              <a:gd name="connsiteY0" fmla="*/ 260490 h 5334815"/>
              <a:gd name="connsiteX1" fmla="*/ 146559 w 1975359"/>
              <a:gd name="connsiteY1" fmla="*/ 473432 h 5334815"/>
              <a:gd name="connsiteX2" fmla="*/ 409606 w 1975359"/>
              <a:gd name="connsiteY2" fmla="*/ 2765695 h 5334815"/>
              <a:gd name="connsiteX3" fmla="*/ 184138 w 1975359"/>
              <a:gd name="connsiteY3" fmla="*/ 4845016 h 5334815"/>
              <a:gd name="connsiteX4" fmla="*/ 1236323 w 1975359"/>
              <a:gd name="connsiteY4" fmla="*/ 5333531 h 5334815"/>
              <a:gd name="connsiteX5" fmla="*/ 1925255 w 1975359"/>
              <a:gd name="connsiteY5" fmla="*/ 4769860 h 5334815"/>
              <a:gd name="connsiteX6" fmla="*/ 1975359 w 1975359"/>
              <a:gd name="connsiteY6" fmla="*/ 260490 h 5334815"/>
              <a:gd name="connsiteX0" fmla="*/ 1960352 w 1960352"/>
              <a:gd name="connsiteY0" fmla="*/ 260490 h 5334815"/>
              <a:gd name="connsiteX1" fmla="*/ 131552 w 1960352"/>
              <a:gd name="connsiteY1" fmla="*/ 473432 h 5334815"/>
              <a:gd name="connsiteX2" fmla="*/ 394599 w 1960352"/>
              <a:gd name="connsiteY2" fmla="*/ 2765695 h 5334815"/>
              <a:gd name="connsiteX3" fmla="*/ 169131 w 1960352"/>
              <a:gd name="connsiteY3" fmla="*/ 4845016 h 5334815"/>
              <a:gd name="connsiteX4" fmla="*/ 1221316 w 1960352"/>
              <a:gd name="connsiteY4" fmla="*/ 5333531 h 5334815"/>
              <a:gd name="connsiteX5" fmla="*/ 1910248 w 1960352"/>
              <a:gd name="connsiteY5" fmla="*/ 4769860 h 5334815"/>
              <a:gd name="connsiteX6" fmla="*/ 1960352 w 1960352"/>
              <a:gd name="connsiteY6" fmla="*/ 260490 h 5334815"/>
              <a:gd name="connsiteX0" fmla="*/ 1957544 w 1957544"/>
              <a:gd name="connsiteY0" fmla="*/ 260490 h 5336769"/>
              <a:gd name="connsiteX1" fmla="*/ 128744 w 1957544"/>
              <a:gd name="connsiteY1" fmla="*/ 473432 h 5336769"/>
              <a:gd name="connsiteX2" fmla="*/ 391791 w 1957544"/>
              <a:gd name="connsiteY2" fmla="*/ 2765695 h 5336769"/>
              <a:gd name="connsiteX3" fmla="*/ 416843 w 1957544"/>
              <a:gd name="connsiteY3" fmla="*/ 4569443 h 5336769"/>
              <a:gd name="connsiteX4" fmla="*/ 1218508 w 1957544"/>
              <a:gd name="connsiteY4" fmla="*/ 5333531 h 5336769"/>
              <a:gd name="connsiteX5" fmla="*/ 1907440 w 1957544"/>
              <a:gd name="connsiteY5" fmla="*/ 4769860 h 5336769"/>
              <a:gd name="connsiteX6" fmla="*/ 1957544 w 1957544"/>
              <a:gd name="connsiteY6" fmla="*/ 260490 h 5336769"/>
              <a:gd name="connsiteX0" fmla="*/ 1957544 w 1969016"/>
              <a:gd name="connsiteY0" fmla="*/ 260490 h 5183881"/>
              <a:gd name="connsiteX1" fmla="*/ 128744 w 1969016"/>
              <a:gd name="connsiteY1" fmla="*/ 473432 h 5183881"/>
              <a:gd name="connsiteX2" fmla="*/ 391791 w 1969016"/>
              <a:gd name="connsiteY2" fmla="*/ 2765695 h 5183881"/>
              <a:gd name="connsiteX3" fmla="*/ 416843 w 1969016"/>
              <a:gd name="connsiteY3" fmla="*/ 4569443 h 5183881"/>
              <a:gd name="connsiteX4" fmla="*/ 1205982 w 1969016"/>
              <a:gd name="connsiteY4" fmla="*/ 4957750 h 5183881"/>
              <a:gd name="connsiteX5" fmla="*/ 1907440 w 1969016"/>
              <a:gd name="connsiteY5" fmla="*/ 4769860 h 5183881"/>
              <a:gd name="connsiteX6" fmla="*/ 1957544 w 1969016"/>
              <a:gd name="connsiteY6" fmla="*/ 260490 h 5183881"/>
              <a:gd name="connsiteX0" fmla="*/ 1957544 w 2026574"/>
              <a:gd name="connsiteY0" fmla="*/ 260490 h 4993552"/>
              <a:gd name="connsiteX1" fmla="*/ 128744 w 2026574"/>
              <a:gd name="connsiteY1" fmla="*/ 473432 h 4993552"/>
              <a:gd name="connsiteX2" fmla="*/ 391791 w 2026574"/>
              <a:gd name="connsiteY2" fmla="*/ 2765695 h 4993552"/>
              <a:gd name="connsiteX3" fmla="*/ 416843 w 2026574"/>
              <a:gd name="connsiteY3" fmla="*/ 4569443 h 4993552"/>
              <a:gd name="connsiteX4" fmla="*/ 1205982 w 2026574"/>
              <a:gd name="connsiteY4" fmla="*/ 4957750 h 4993552"/>
              <a:gd name="connsiteX5" fmla="*/ 1982597 w 2026574"/>
              <a:gd name="connsiteY5" fmla="*/ 4444183 h 4993552"/>
              <a:gd name="connsiteX6" fmla="*/ 1957544 w 2026574"/>
              <a:gd name="connsiteY6" fmla="*/ 260490 h 4993552"/>
              <a:gd name="connsiteX0" fmla="*/ 1957544 w 1969016"/>
              <a:gd name="connsiteY0" fmla="*/ 260490 h 5101758"/>
              <a:gd name="connsiteX1" fmla="*/ 128744 w 1969016"/>
              <a:gd name="connsiteY1" fmla="*/ 473432 h 5101758"/>
              <a:gd name="connsiteX2" fmla="*/ 391791 w 1969016"/>
              <a:gd name="connsiteY2" fmla="*/ 2765695 h 5101758"/>
              <a:gd name="connsiteX3" fmla="*/ 416843 w 1969016"/>
              <a:gd name="connsiteY3" fmla="*/ 4569443 h 5101758"/>
              <a:gd name="connsiteX4" fmla="*/ 1205982 w 1969016"/>
              <a:gd name="connsiteY4" fmla="*/ 4957750 h 5101758"/>
              <a:gd name="connsiteX5" fmla="*/ 1907441 w 1969016"/>
              <a:gd name="connsiteY5" fmla="*/ 4644599 h 5101758"/>
              <a:gd name="connsiteX6" fmla="*/ 1957544 w 1969016"/>
              <a:gd name="connsiteY6" fmla="*/ 260490 h 5101758"/>
              <a:gd name="connsiteX0" fmla="*/ 1957544 w 1957544"/>
              <a:gd name="connsiteY0" fmla="*/ 260490 h 5106822"/>
              <a:gd name="connsiteX1" fmla="*/ 128744 w 1957544"/>
              <a:gd name="connsiteY1" fmla="*/ 473432 h 5106822"/>
              <a:gd name="connsiteX2" fmla="*/ 391791 w 1957544"/>
              <a:gd name="connsiteY2" fmla="*/ 2765695 h 5106822"/>
              <a:gd name="connsiteX3" fmla="*/ 416843 w 1957544"/>
              <a:gd name="connsiteY3" fmla="*/ 4569443 h 5106822"/>
              <a:gd name="connsiteX4" fmla="*/ 1205982 w 1957544"/>
              <a:gd name="connsiteY4" fmla="*/ 4957750 h 5106822"/>
              <a:gd name="connsiteX5" fmla="*/ 1907441 w 1957544"/>
              <a:gd name="connsiteY5" fmla="*/ 4644599 h 5106822"/>
              <a:gd name="connsiteX6" fmla="*/ 1957544 w 1957544"/>
              <a:gd name="connsiteY6" fmla="*/ 260490 h 5106822"/>
              <a:gd name="connsiteX0" fmla="*/ 1957544 w 2000116"/>
              <a:gd name="connsiteY0" fmla="*/ 260490 h 5069120"/>
              <a:gd name="connsiteX1" fmla="*/ 128744 w 2000116"/>
              <a:gd name="connsiteY1" fmla="*/ 473432 h 5069120"/>
              <a:gd name="connsiteX2" fmla="*/ 391791 w 2000116"/>
              <a:gd name="connsiteY2" fmla="*/ 2765695 h 5069120"/>
              <a:gd name="connsiteX3" fmla="*/ 416843 w 2000116"/>
              <a:gd name="connsiteY3" fmla="*/ 4569443 h 5069120"/>
              <a:gd name="connsiteX4" fmla="*/ 1205982 w 2000116"/>
              <a:gd name="connsiteY4" fmla="*/ 4957750 h 5069120"/>
              <a:gd name="connsiteX5" fmla="*/ 1970071 w 2000116"/>
              <a:gd name="connsiteY5" fmla="*/ 4581969 h 5069120"/>
              <a:gd name="connsiteX6" fmla="*/ 1957544 w 2000116"/>
              <a:gd name="connsiteY6" fmla="*/ 260490 h 5069120"/>
              <a:gd name="connsiteX0" fmla="*/ 1957544 w 1979827"/>
              <a:gd name="connsiteY0" fmla="*/ 260490 h 5098507"/>
              <a:gd name="connsiteX1" fmla="*/ 128744 w 1979827"/>
              <a:gd name="connsiteY1" fmla="*/ 473432 h 5098507"/>
              <a:gd name="connsiteX2" fmla="*/ 391791 w 1979827"/>
              <a:gd name="connsiteY2" fmla="*/ 2765695 h 5098507"/>
              <a:gd name="connsiteX3" fmla="*/ 416843 w 1979827"/>
              <a:gd name="connsiteY3" fmla="*/ 4569443 h 5098507"/>
              <a:gd name="connsiteX4" fmla="*/ 1205982 w 1979827"/>
              <a:gd name="connsiteY4" fmla="*/ 4957750 h 5098507"/>
              <a:gd name="connsiteX5" fmla="*/ 1970071 w 1979827"/>
              <a:gd name="connsiteY5" fmla="*/ 4581969 h 5098507"/>
              <a:gd name="connsiteX6" fmla="*/ 1957544 w 1979827"/>
              <a:gd name="connsiteY6" fmla="*/ 260490 h 5098507"/>
              <a:gd name="connsiteX0" fmla="*/ 1957544 w 2000116"/>
              <a:gd name="connsiteY0" fmla="*/ 260490 h 4957787"/>
              <a:gd name="connsiteX1" fmla="*/ 128744 w 2000116"/>
              <a:gd name="connsiteY1" fmla="*/ 473432 h 4957787"/>
              <a:gd name="connsiteX2" fmla="*/ 391791 w 2000116"/>
              <a:gd name="connsiteY2" fmla="*/ 2765695 h 4957787"/>
              <a:gd name="connsiteX3" fmla="*/ 416843 w 2000116"/>
              <a:gd name="connsiteY3" fmla="*/ 4569443 h 4957787"/>
              <a:gd name="connsiteX4" fmla="*/ 1205982 w 2000116"/>
              <a:gd name="connsiteY4" fmla="*/ 4957750 h 4957787"/>
              <a:gd name="connsiteX5" fmla="*/ 1970071 w 2000116"/>
              <a:gd name="connsiteY5" fmla="*/ 4581969 h 4957787"/>
              <a:gd name="connsiteX6" fmla="*/ 1957544 w 2000116"/>
              <a:gd name="connsiteY6" fmla="*/ 260490 h 4957787"/>
              <a:gd name="connsiteX0" fmla="*/ 1957544 w 2016231"/>
              <a:gd name="connsiteY0" fmla="*/ 260490 h 5025101"/>
              <a:gd name="connsiteX1" fmla="*/ 128744 w 2016231"/>
              <a:gd name="connsiteY1" fmla="*/ 473432 h 5025101"/>
              <a:gd name="connsiteX2" fmla="*/ 391791 w 2016231"/>
              <a:gd name="connsiteY2" fmla="*/ 2765695 h 5025101"/>
              <a:gd name="connsiteX3" fmla="*/ 416843 w 2016231"/>
              <a:gd name="connsiteY3" fmla="*/ 4569443 h 5025101"/>
              <a:gd name="connsiteX4" fmla="*/ 1205982 w 2016231"/>
              <a:gd name="connsiteY4" fmla="*/ 4882594 h 5025101"/>
              <a:gd name="connsiteX5" fmla="*/ 1970071 w 2016231"/>
              <a:gd name="connsiteY5" fmla="*/ 4581969 h 5025101"/>
              <a:gd name="connsiteX6" fmla="*/ 1957544 w 2016231"/>
              <a:gd name="connsiteY6" fmla="*/ 260490 h 5025101"/>
              <a:gd name="connsiteX0" fmla="*/ 1957544 w 2016231"/>
              <a:gd name="connsiteY0" fmla="*/ 260490 h 4883176"/>
              <a:gd name="connsiteX1" fmla="*/ 128744 w 2016231"/>
              <a:gd name="connsiteY1" fmla="*/ 473432 h 4883176"/>
              <a:gd name="connsiteX2" fmla="*/ 391791 w 2016231"/>
              <a:gd name="connsiteY2" fmla="*/ 2765695 h 4883176"/>
              <a:gd name="connsiteX3" fmla="*/ 416843 w 2016231"/>
              <a:gd name="connsiteY3" fmla="*/ 4569443 h 4883176"/>
              <a:gd name="connsiteX4" fmla="*/ 1205982 w 2016231"/>
              <a:gd name="connsiteY4" fmla="*/ 4882594 h 4883176"/>
              <a:gd name="connsiteX5" fmla="*/ 1970071 w 2016231"/>
              <a:gd name="connsiteY5" fmla="*/ 4581969 h 4883176"/>
              <a:gd name="connsiteX6" fmla="*/ 1957544 w 2016231"/>
              <a:gd name="connsiteY6" fmla="*/ 260490 h 4883176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2013099 w 2071786"/>
              <a:gd name="connsiteY0" fmla="*/ 267438 h 4892382"/>
              <a:gd name="connsiteX1" fmla="*/ 121668 w 2071786"/>
              <a:gd name="connsiteY1" fmla="*/ 467854 h 4892382"/>
              <a:gd name="connsiteX2" fmla="*/ 447346 w 2071786"/>
              <a:gd name="connsiteY2" fmla="*/ 2772643 h 4892382"/>
              <a:gd name="connsiteX3" fmla="*/ 484924 w 2071786"/>
              <a:gd name="connsiteY3" fmla="*/ 4501235 h 4892382"/>
              <a:gd name="connsiteX4" fmla="*/ 1261537 w 2071786"/>
              <a:gd name="connsiteY4" fmla="*/ 4889542 h 4892382"/>
              <a:gd name="connsiteX5" fmla="*/ 2025626 w 2071786"/>
              <a:gd name="connsiteY5" fmla="*/ 4588917 h 4892382"/>
              <a:gd name="connsiteX6" fmla="*/ 2013099 w 2071786"/>
              <a:gd name="connsiteY6" fmla="*/ 267438 h 4892382"/>
              <a:gd name="connsiteX0" fmla="*/ 2013099 w 2071786"/>
              <a:gd name="connsiteY0" fmla="*/ 339424 h 4964368"/>
              <a:gd name="connsiteX1" fmla="*/ 121668 w 2071786"/>
              <a:gd name="connsiteY1" fmla="*/ 539840 h 4964368"/>
              <a:gd name="connsiteX2" fmla="*/ 447346 w 2071786"/>
              <a:gd name="connsiteY2" fmla="*/ 2844629 h 4964368"/>
              <a:gd name="connsiteX3" fmla="*/ 484924 w 2071786"/>
              <a:gd name="connsiteY3" fmla="*/ 4573221 h 4964368"/>
              <a:gd name="connsiteX4" fmla="*/ 1261537 w 2071786"/>
              <a:gd name="connsiteY4" fmla="*/ 4961528 h 4964368"/>
              <a:gd name="connsiteX5" fmla="*/ 2025626 w 2071786"/>
              <a:gd name="connsiteY5" fmla="*/ 4660903 h 4964368"/>
              <a:gd name="connsiteX6" fmla="*/ 2013099 w 2071786"/>
              <a:gd name="connsiteY6" fmla="*/ 339424 h 4964368"/>
              <a:gd name="connsiteX0" fmla="*/ 1984813 w 2043500"/>
              <a:gd name="connsiteY0" fmla="*/ 139604 h 4764548"/>
              <a:gd name="connsiteX1" fmla="*/ 93382 w 2043500"/>
              <a:gd name="connsiteY1" fmla="*/ 340020 h 4764548"/>
              <a:gd name="connsiteX2" fmla="*/ 306326 w 2043500"/>
              <a:gd name="connsiteY2" fmla="*/ 2657335 h 4764548"/>
              <a:gd name="connsiteX3" fmla="*/ 456638 w 2043500"/>
              <a:gd name="connsiteY3" fmla="*/ 4373401 h 4764548"/>
              <a:gd name="connsiteX4" fmla="*/ 1233251 w 2043500"/>
              <a:gd name="connsiteY4" fmla="*/ 4761708 h 4764548"/>
              <a:gd name="connsiteX5" fmla="*/ 1997340 w 2043500"/>
              <a:gd name="connsiteY5" fmla="*/ 4461083 h 4764548"/>
              <a:gd name="connsiteX6" fmla="*/ 1984813 w 2043500"/>
              <a:gd name="connsiteY6" fmla="*/ 139604 h 4764548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21156 w 2079843"/>
              <a:gd name="connsiteY0" fmla="*/ 340295 h 4964388"/>
              <a:gd name="connsiteX1" fmla="*/ 129725 w 2079843"/>
              <a:gd name="connsiteY1" fmla="*/ 540711 h 4964388"/>
              <a:gd name="connsiteX2" fmla="*/ 342669 w 2079843"/>
              <a:gd name="connsiteY2" fmla="*/ 2858026 h 4964388"/>
              <a:gd name="connsiteX3" fmla="*/ 467929 w 2079843"/>
              <a:gd name="connsiteY3" fmla="*/ 4636722 h 4964388"/>
              <a:gd name="connsiteX4" fmla="*/ 1269594 w 2079843"/>
              <a:gd name="connsiteY4" fmla="*/ 4962399 h 4964388"/>
              <a:gd name="connsiteX5" fmla="*/ 2033683 w 2079843"/>
              <a:gd name="connsiteY5" fmla="*/ 4661774 h 4964388"/>
              <a:gd name="connsiteX6" fmla="*/ 2021156 w 2079843"/>
              <a:gd name="connsiteY6" fmla="*/ 340295 h 4964388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1966594 w 2025281"/>
              <a:gd name="connsiteY0" fmla="*/ 139604 h 4762494"/>
              <a:gd name="connsiteX1" fmla="*/ 75163 w 2025281"/>
              <a:gd name="connsiteY1" fmla="*/ 340020 h 4762494"/>
              <a:gd name="connsiteX2" fmla="*/ 375789 w 2025281"/>
              <a:gd name="connsiteY2" fmla="*/ 2657335 h 4762494"/>
              <a:gd name="connsiteX3" fmla="*/ 363263 w 2025281"/>
              <a:gd name="connsiteY3" fmla="*/ 4423505 h 4762494"/>
              <a:gd name="connsiteX4" fmla="*/ 1215032 w 2025281"/>
              <a:gd name="connsiteY4" fmla="*/ 4761708 h 4762494"/>
              <a:gd name="connsiteX5" fmla="*/ 1979121 w 2025281"/>
              <a:gd name="connsiteY5" fmla="*/ 4461083 h 4762494"/>
              <a:gd name="connsiteX6" fmla="*/ 1966594 w 2025281"/>
              <a:gd name="connsiteY6" fmla="*/ 139604 h 4762494"/>
              <a:gd name="connsiteX0" fmla="*/ 1973280 w 2031967"/>
              <a:gd name="connsiteY0" fmla="*/ 139604 h 4762494"/>
              <a:gd name="connsiteX1" fmla="*/ 81849 w 2031967"/>
              <a:gd name="connsiteY1" fmla="*/ 340020 h 4762494"/>
              <a:gd name="connsiteX2" fmla="*/ 344897 w 2031967"/>
              <a:gd name="connsiteY2" fmla="*/ 2657335 h 4762494"/>
              <a:gd name="connsiteX3" fmla="*/ 369949 w 2031967"/>
              <a:gd name="connsiteY3" fmla="*/ 4423505 h 4762494"/>
              <a:gd name="connsiteX4" fmla="*/ 1221718 w 2031967"/>
              <a:gd name="connsiteY4" fmla="*/ 4761708 h 4762494"/>
              <a:gd name="connsiteX5" fmla="*/ 1985807 w 2031967"/>
              <a:gd name="connsiteY5" fmla="*/ 4461083 h 4762494"/>
              <a:gd name="connsiteX6" fmla="*/ 1973280 w 2031967"/>
              <a:gd name="connsiteY6" fmla="*/ 139604 h 4762494"/>
              <a:gd name="connsiteX0" fmla="*/ 1993485 w 2052172"/>
              <a:gd name="connsiteY0" fmla="*/ 293688 h 4916578"/>
              <a:gd name="connsiteX1" fmla="*/ 102054 w 2052172"/>
              <a:gd name="connsiteY1" fmla="*/ 494104 h 4916578"/>
              <a:gd name="connsiteX2" fmla="*/ 365102 w 2052172"/>
              <a:gd name="connsiteY2" fmla="*/ 2811419 h 4916578"/>
              <a:gd name="connsiteX3" fmla="*/ 390154 w 2052172"/>
              <a:gd name="connsiteY3" fmla="*/ 4577589 h 4916578"/>
              <a:gd name="connsiteX4" fmla="*/ 1241923 w 2052172"/>
              <a:gd name="connsiteY4" fmla="*/ 4915792 h 4916578"/>
              <a:gd name="connsiteX5" fmla="*/ 2006012 w 2052172"/>
              <a:gd name="connsiteY5" fmla="*/ 4615167 h 4916578"/>
              <a:gd name="connsiteX6" fmla="*/ 1993485 w 2052172"/>
              <a:gd name="connsiteY6" fmla="*/ 293688 h 4916578"/>
              <a:gd name="connsiteX0" fmla="*/ 1993485 w 2052172"/>
              <a:gd name="connsiteY0" fmla="*/ 293688 h 4938346"/>
              <a:gd name="connsiteX1" fmla="*/ 102054 w 2052172"/>
              <a:gd name="connsiteY1" fmla="*/ 494104 h 4938346"/>
              <a:gd name="connsiteX2" fmla="*/ 365102 w 2052172"/>
              <a:gd name="connsiteY2" fmla="*/ 2811419 h 4938346"/>
              <a:gd name="connsiteX3" fmla="*/ 390154 w 2052172"/>
              <a:gd name="connsiteY3" fmla="*/ 4577589 h 4938346"/>
              <a:gd name="connsiteX4" fmla="*/ 1241923 w 2052172"/>
              <a:gd name="connsiteY4" fmla="*/ 4915792 h 4938346"/>
              <a:gd name="connsiteX5" fmla="*/ 2006012 w 2052172"/>
              <a:gd name="connsiteY5" fmla="*/ 4615167 h 4938346"/>
              <a:gd name="connsiteX6" fmla="*/ 1993485 w 2052172"/>
              <a:gd name="connsiteY6" fmla="*/ 293688 h 4938346"/>
              <a:gd name="connsiteX0" fmla="*/ 1992736 w 2051423"/>
              <a:gd name="connsiteY0" fmla="*/ 293688 h 4924698"/>
              <a:gd name="connsiteX1" fmla="*/ 101305 w 2051423"/>
              <a:gd name="connsiteY1" fmla="*/ 494104 h 4924698"/>
              <a:gd name="connsiteX2" fmla="*/ 364353 w 2051423"/>
              <a:gd name="connsiteY2" fmla="*/ 2811419 h 4924698"/>
              <a:gd name="connsiteX3" fmla="*/ 351827 w 2051423"/>
              <a:gd name="connsiteY3" fmla="*/ 4414751 h 4924698"/>
              <a:gd name="connsiteX4" fmla="*/ 1241174 w 2051423"/>
              <a:gd name="connsiteY4" fmla="*/ 4915792 h 4924698"/>
              <a:gd name="connsiteX5" fmla="*/ 2005263 w 2051423"/>
              <a:gd name="connsiteY5" fmla="*/ 4615167 h 4924698"/>
              <a:gd name="connsiteX6" fmla="*/ 1992736 w 2051423"/>
              <a:gd name="connsiteY6" fmla="*/ 293688 h 4924698"/>
              <a:gd name="connsiteX0" fmla="*/ 1992736 w 2051423"/>
              <a:gd name="connsiteY0" fmla="*/ 293688 h 5095288"/>
              <a:gd name="connsiteX1" fmla="*/ 101305 w 2051423"/>
              <a:gd name="connsiteY1" fmla="*/ 494104 h 5095288"/>
              <a:gd name="connsiteX2" fmla="*/ 364353 w 2051423"/>
              <a:gd name="connsiteY2" fmla="*/ 2811419 h 5095288"/>
              <a:gd name="connsiteX3" fmla="*/ 351827 w 2051423"/>
              <a:gd name="connsiteY3" fmla="*/ 4414751 h 5095288"/>
              <a:gd name="connsiteX4" fmla="*/ 1241174 w 2051423"/>
              <a:gd name="connsiteY4" fmla="*/ 4965896 h 5095288"/>
              <a:gd name="connsiteX5" fmla="*/ 2005263 w 2051423"/>
              <a:gd name="connsiteY5" fmla="*/ 4615167 h 5095288"/>
              <a:gd name="connsiteX6" fmla="*/ 1992736 w 2051423"/>
              <a:gd name="connsiteY6" fmla="*/ 293688 h 5095288"/>
              <a:gd name="connsiteX0" fmla="*/ 1992736 w 2051423"/>
              <a:gd name="connsiteY0" fmla="*/ 293688 h 5064283"/>
              <a:gd name="connsiteX1" fmla="*/ 101305 w 2051423"/>
              <a:gd name="connsiteY1" fmla="*/ 494104 h 5064283"/>
              <a:gd name="connsiteX2" fmla="*/ 364353 w 2051423"/>
              <a:gd name="connsiteY2" fmla="*/ 2811419 h 5064283"/>
              <a:gd name="connsiteX3" fmla="*/ 351827 w 2051423"/>
              <a:gd name="connsiteY3" fmla="*/ 4414751 h 5064283"/>
              <a:gd name="connsiteX4" fmla="*/ 1241174 w 2051423"/>
              <a:gd name="connsiteY4" fmla="*/ 4965896 h 5064283"/>
              <a:gd name="connsiteX5" fmla="*/ 2005263 w 2051423"/>
              <a:gd name="connsiteY5" fmla="*/ 4615167 h 5064283"/>
              <a:gd name="connsiteX6" fmla="*/ 1992736 w 2051423"/>
              <a:gd name="connsiteY6" fmla="*/ 293688 h 5064283"/>
              <a:gd name="connsiteX0" fmla="*/ 1992736 w 2024865"/>
              <a:gd name="connsiteY0" fmla="*/ 293688 h 4973390"/>
              <a:gd name="connsiteX1" fmla="*/ 101305 w 2024865"/>
              <a:gd name="connsiteY1" fmla="*/ 494104 h 4973390"/>
              <a:gd name="connsiteX2" fmla="*/ 364353 w 2024865"/>
              <a:gd name="connsiteY2" fmla="*/ 2811419 h 4973390"/>
              <a:gd name="connsiteX3" fmla="*/ 351827 w 2024865"/>
              <a:gd name="connsiteY3" fmla="*/ 4414751 h 4973390"/>
              <a:gd name="connsiteX4" fmla="*/ 1241174 w 2024865"/>
              <a:gd name="connsiteY4" fmla="*/ 4965896 h 4973390"/>
              <a:gd name="connsiteX5" fmla="*/ 2005263 w 2024865"/>
              <a:gd name="connsiteY5" fmla="*/ 4615167 h 4973390"/>
              <a:gd name="connsiteX6" fmla="*/ 1992736 w 2024865"/>
              <a:gd name="connsiteY6" fmla="*/ 293688 h 4973390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4865" h="4965961">
                <a:moveTo>
                  <a:pt x="1992736" y="293688"/>
                </a:moveTo>
                <a:cubicBezTo>
                  <a:pt x="1698374" y="88053"/>
                  <a:pt x="422806" y="-338877"/>
                  <a:pt x="101305" y="494104"/>
                </a:cubicBezTo>
                <a:cubicBezTo>
                  <a:pt x="-220196" y="1327085"/>
                  <a:pt x="322599" y="2157978"/>
                  <a:pt x="364353" y="2811419"/>
                </a:cubicBezTo>
                <a:cubicBezTo>
                  <a:pt x="406107" y="3464860"/>
                  <a:pt x="205690" y="4055671"/>
                  <a:pt x="351827" y="4414751"/>
                </a:cubicBezTo>
                <a:cubicBezTo>
                  <a:pt x="497964" y="4773831"/>
                  <a:pt x="953075" y="4970071"/>
                  <a:pt x="1241174" y="4965896"/>
                </a:cubicBezTo>
                <a:cubicBezTo>
                  <a:pt x="1529273" y="4961721"/>
                  <a:pt x="1942633" y="4892827"/>
                  <a:pt x="2005263" y="4615167"/>
                </a:cubicBezTo>
                <a:cubicBezTo>
                  <a:pt x="2067893" y="4337507"/>
                  <a:pt x="1957246" y="988883"/>
                  <a:pt x="1992736" y="293688"/>
                </a:cubicBezTo>
              </a:path>
            </a:pathLst>
          </a:custGeom>
          <a:solidFill>
            <a:srgbClr val="EADFD4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A921BA6-ED92-4262-871A-445624E90012}"/>
              </a:ext>
            </a:extLst>
          </p:cNvPr>
          <p:cNvSpPr/>
          <p:nvPr/>
        </p:nvSpPr>
        <p:spPr>
          <a:xfrm>
            <a:off x="3280944" y="1424889"/>
            <a:ext cx="296112" cy="8139708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6A4C941-76AE-4197-B362-901B6354D232}"/>
              </a:ext>
            </a:extLst>
          </p:cNvPr>
          <p:cNvSpPr/>
          <p:nvPr/>
        </p:nvSpPr>
        <p:spPr>
          <a:xfrm>
            <a:off x="3280944" y="1836623"/>
            <a:ext cx="313952" cy="7355865"/>
          </a:xfrm>
          <a:prstGeom prst="rect">
            <a:avLst/>
          </a:prstGeom>
          <a:solidFill>
            <a:srgbClr val="EAD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681BB1-C58F-4C30-98FC-17BEC4255427}"/>
              </a:ext>
            </a:extLst>
          </p:cNvPr>
          <p:cNvSpPr txBox="1"/>
          <p:nvPr/>
        </p:nvSpPr>
        <p:spPr>
          <a:xfrm>
            <a:off x="1305651" y="2493794"/>
            <a:ext cx="1563622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目标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spcBef>
                <a:spcPts val="300"/>
              </a:spcBef>
            </a:pP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对谁？</a:t>
            </a:r>
            <a:endParaRPr kumimoji="1" lang="ja-JP" altLang="en-US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7DAAF1E-B914-4DC8-99B1-12CF6EED71A8}"/>
              </a:ext>
            </a:extLst>
          </p:cNvPr>
          <p:cNvCxnSpPr>
            <a:cxnSpLocks/>
            <a:stCxn id="14" idx="4"/>
          </p:cNvCxnSpPr>
          <p:nvPr/>
        </p:nvCxnSpPr>
        <p:spPr>
          <a:xfrm flipH="1" flipV="1">
            <a:off x="2452738" y="1875937"/>
            <a:ext cx="976262" cy="293145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D7A8E5A-85D2-4B9B-B1B7-4E4776F9ED0D}"/>
              </a:ext>
            </a:extLst>
          </p:cNvPr>
          <p:cNvCxnSpPr>
            <a:cxnSpLocks/>
            <a:stCxn id="14" idx="4"/>
          </p:cNvCxnSpPr>
          <p:nvPr/>
        </p:nvCxnSpPr>
        <p:spPr>
          <a:xfrm flipV="1">
            <a:off x="3429000" y="1878995"/>
            <a:ext cx="939624" cy="2928392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2196BF1-13FC-4FD7-B472-F59C6EECF2C9}"/>
              </a:ext>
            </a:extLst>
          </p:cNvPr>
          <p:cNvCxnSpPr>
            <a:cxnSpLocks/>
            <a:endCxn id="14" idx="6"/>
          </p:cNvCxnSpPr>
          <p:nvPr/>
        </p:nvCxnSpPr>
        <p:spPr>
          <a:xfrm>
            <a:off x="1483184" y="3381423"/>
            <a:ext cx="2447520" cy="92426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63BFE8E-A557-47A9-93E2-7588E18F4005}"/>
              </a:ext>
            </a:extLst>
          </p:cNvPr>
          <p:cNvCxnSpPr>
            <a:cxnSpLocks/>
            <a:endCxn id="14" idx="6"/>
          </p:cNvCxnSpPr>
          <p:nvPr/>
        </p:nvCxnSpPr>
        <p:spPr>
          <a:xfrm flipV="1">
            <a:off x="1778573" y="4305683"/>
            <a:ext cx="2152131" cy="105376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320BC03-40D1-4EDE-95B1-E0A6013F6B9B}"/>
              </a:ext>
            </a:extLst>
          </p:cNvPr>
          <p:cNvCxnSpPr>
            <a:cxnSpLocks/>
            <a:stCxn id="14" idx="2"/>
          </p:cNvCxnSpPr>
          <p:nvPr/>
        </p:nvCxnSpPr>
        <p:spPr>
          <a:xfrm flipV="1">
            <a:off x="2927296" y="3381425"/>
            <a:ext cx="2435700" cy="924258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2C3EBA9-650E-4DBC-BE22-7BBE4822EB68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2927296" y="4305683"/>
            <a:ext cx="2155059" cy="104764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5DBF3C0-B8F2-4C41-B0EB-625E857A3537}"/>
              </a:ext>
            </a:extLst>
          </p:cNvPr>
          <p:cNvSpPr txBox="1"/>
          <p:nvPr/>
        </p:nvSpPr>
        <p:spPr>
          <a:xfrm>
            <a:off x="2728512" y="2259447"/>
            <a:ext cx="1458132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需求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spcBef>
                <a:spcPts val="300"/>
              </a:spcBef>
            </a:pP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对什么问题、课题</a:t>
            </a:r>
            <a:endParaRPr kumimoji="1" lang="ja-JP" altLang="en-US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5A37F87-FE77-4519-A30B-41EE8B1C0879}"/>
              </a:ext>
            </a:extLst>
          </p:cNvPr>
          <p:cNvSpPr txBox="1"/>
          <p:nvPr/>
        </p:nvSpPr>
        <p:spPr>
          <a:xfrm>
            <a:off x="3936695" y="2391530"/>
            <a:ext cx="1620579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ja-JP" altLang="en-US" sz="1700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解决方案</a:t>
            </a:r>
            <a:r>
              <a:rPr kumimoji="1" lang="ja-JP" altLang="en-US" sz="1700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spc="-9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spcBef>
                <a:spcPts val="300"/>
              </a:spcBef>
            </a:pP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可以给到</a:t>
            </a:r>
            <a:endParaRPr kumimoji="1" lang="en-US" altLang="zh-CN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spcBef>
                <a:spcPts val="300"/>
              </a:spcBef>
            </a:pP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怎样的帮助？</a:t>
            </a:r>
            <a:endParaRPr kumimoji="1" lang="ja-JP" altLang="en-US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BAA5D0F-AF19-49A5-BA4C-4EBFB4CCE2DC}"/>
              </a:ext>
            </a:extLst>
          </p:cNvPr>
          <p:cNvSpPr txBox="1"/>
          <p:nvPr/>
        </p:nvSpPr>
        <p:spPr>
          <a:xfrm>
            <a:off x="1600254" y="3970256"/>
            <a:ext cx="156362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服务具有</a:t>
            </a:r>
            <a:endParaRPr kumimoji="1" lang="en-US" altLang="zh-CN" sz="16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lnSpc>
                <a:spcPct val="90000"/>
              </a:lnSpc>
            </a:pPr>
            <a:r>
              <a:rPr kumimoji="1" lang="zh-CN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怎样的特征？</a:t>
            </a:r>
            <a:endParaRPr kumimoji="1" lang="en-US" altLang="zh-CN" sz="16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lnSpc>
                <a:spcPct val="90000"/>
              </a:lnSpc>
            </a:pP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6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差异化</a:t>
            </a: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DD48C17-A533-47AC-BF1E-404FD9952DB5}"/>
              </a:ext>
            </a:extLst>
          </p:cNvPr>
          <p:cNvSpPr txBox="1"/>
          <p:nvPr/>
        </p:nvSpPr>
        <p:spPr>
          <a:xfrm>
            <a:off x="3799664" y="3941649"/>
            <a:ext cx="165420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有怎样的</a:t>
            </a:r>
            <a:endParaRPr kumimoji="1" lang="en-US" altLang="zh-CN" sz="16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>
              <a:lnSpc>
                <a:spcPct val="90000"/>
              </a:lnSpc>
            </a:pPr>
            <a:r>
              <a:rPr kumimoji="1" lang="zh-CN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效果、效用？</a:t>
            </a: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6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益处</a:t>
            </a: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6120082-57A3-4A5C-AA5A-2F6060BCB4DF}"/>
              </a:ext>
            </a:extLst>
          </p:cNvPr>
          <p:cNvSpPr txBox="1"/>
          <p:nvPr/>
        </p:nvSpPr>
        <p:spPr>
          <a:xfrm>
            <a:off x="2018776" y="5362295"/>
            <a:ext cx="28439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公司的创业理念</a:t>
            </a:r>
            <a:r>
              <a:rPr kumimoji="1" lang="en-US" altLang="zh-CN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·</a:t>
            </a: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经营哲学</a:t>
            </a:r>
            <a:endParaRPr kumimoji="1" lang="en-US" altLang="zh-CN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/>
            <a:r>
              <a:rPr kumimoji="1" lang="en-US" altLang="ja-JP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MVV</a:t>
            </a: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en-US" altLang="ja-JP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M</a:t>
            </a:r>
            <a:r>
              <a:rPr kumimoji="1" lang="en-US" altLang="zh-CN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ission Vision Value</a:t>
            </a:r>
            <a:r>
              <a:rPr kumimoji="1" lang="zh-CN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  <a:p>
            <a:pPr algn="ctr"/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ja-JP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大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义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9BDEC031-006C-4706-B9A4-2E9A1C028673}"/>
              </a:ext>
            </a:extLst>
          </p:cNvPr>
          <p:cNvSpPr/>
          <p:nvPr/>
        </p:nvSpPr>
        <p:spPr>
          <a:xfrm>
            <a:off x="2927296" y="3803979"/>
            <a:ext cx="1003408" cy="10034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kumimoji="1" lang="zh-CN" altLang="en-US" sz="4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义</a:t>
            </a:r>
            <a:endParaRPr kumimoji="1" lang="ja-JP" altLang="en-US" sz="44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A167307-518B-4574-8C58-2C516FDA2741}"/>
              </a:ext>
            </a:extLst>
          </p:cNvPr>
          <p:cNvSpPr/>
          <p:nvPr/>
        </p:nvSpPr>
        <p:spPr>
          <a:xfrm>
            <a:off x="0" y="-1"/>
            <a:ext cx="6858000" cy="1177245"/>
          </a:xfrm>
          <a:prstGeom prst="rect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09" name="Shape 232">
            <a:extLst>
              <a:ext uri="{FF2B5EF4-FFF2-40B4-BE49-F238E27FC236}">
                <a16:creationId xmlns:a16="http://schemas.microsoft.com/office/drawing/2014/main" id="{9842C40A-92C6-4393-AA70-03B37BC61FE2}"/>
              </a:ext>
            </a:extLst>
          </p:cNvPr>
          <p:cNvSpPr/>
          <p:nvPr/>
        </p:nvSpPr>
        <p:spPr>
          <a:xfrm>
            <a:off x="314101" y="72218"/>
            <a:ext cx="1195841" cy="414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0638" tIns="20638" rIns="20638" bIns="20638" anchor="t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defRPr>
            </a:lvl1pPr>
          </a:lstStyle>
          <a:p>
            <a:pPr lvl="0" defTabSz="363212" hangingPunct="0">
              <a:lnSpc>
                <a:spcPct val="150000"/>
              </a:lnSpc>
            </a:pPr>
            <a:r>
              <a:rPr lang="ja-JP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「</a:t>
            </a:r>
            <a:r>
              <a:rPr lang="zh-CN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找出义</a:t>
            </a:r>
            <a:r>
              <a:rPr lang="ja-JP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」</a:t>
            </a:r>
            <a:endParaRPr lang="en-US" altLang="ja-JP" sz="1800" b="0" kern="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0" name="Shape 234">
            <a:extLst>
              <a:ext uri="{FF2B5EF4-FFF2-40B4-BE49-F238E27FC236}">
                <a16:creationId xmlns:a16="http://schemas.microsoft.com/office/drawing/2014/main" id="{E788B628-1CF0-49B4-B6BB-A12BBE10880F}"/>
              </a:ext>
            </a:extLst>
          </p:cNvPr>
          <p:cNvSpPr/>
          <p:nvPr/>
        </p:nvSpPr>
        <p:spPr>
          <a:xfrm>
            <a:off x="342758" y="533770"/>
            <a:ext cx="705420" cy="0"/>
          </a:xfrm>
          <a:prstGeom prst="line">
            <a:avLst/>
          </a:prstGeom>
          <a:ln w="25400">
            <a:solidFill>
              <a:srgbClr val="E9543D"/>
            </a:solidFill>
            <a:miter lim="400000"/>
          </a:ln>
        </p:spPr>
        <p:txBody>
          <a:bodyPr lIns="20638" tIns="20638" rIns="20638" bIns="20638" anchor="ctr"/>
          <a:lstStyle/>
          <a:p>
            <a:pPr algn="ctr" defTabSz="363212" hangingPunct="0">
              <a:defRPr sz="3200"/>
            </a:pPr>
            <a:endParaRPr sz="1300" kern="0">
              <a:solidFill>
                <a:srgbClr val="000000"/>
              </a:solidFill>
              <a:latin typeface="思源黑体 CN" panose="020B0500000000000000" pitchFamily="34" charset="-122"/>
              <a:ea typeface="思源黑体 CN" panose="020B0500000000000000" pitchFamily="34" charset="-122"/>
              <a:sym typeface="Helvetica Light"/>
            </a:endParaRPr>
          </a:p>
        </p:txBody>
      </p:sp>
      <p:sp>
        <p:nvSpPr>
          <p:cNvPr id="111" name="Shape 232">
            <a:extLst>
              <a:ext uri="{FF2B5EF4-FFF2-40B4-BE49-F238E27FC236}">
                <a16:creationId xmlns:a16="http://schemas.microsoft.com/office/drawing/2014/main" id="{F98D361F-0623-4DCF-82A9-343588AB35E1}"/>
              </a:ext>
            </a:extLst>
          </p:cNvPr>
          <p:cNvSpPr/>
          <p:nvPr/>
        </p:nvSpPr>
        <p:spPr>
          <a:xfrm>
            <a:off x="352201" y="604688"/>
            <a:ext cx="3042501" cy="40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0638" tIns="20638" rIns="20638" bIns="20638" anchor="t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defRPr>
            </a:lvl1pPr>
          </a:lstStyle>
          <a:p>
            <a:pPr lvl="0" defTabSz="363212" hangingPunct="0">
              <a:lnSpc>
                <a:spcPct val="150000"/>
              </a:lnSpc>
            </a:pPr>
            <a:r>
              <a:rPr lang="zh-CN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制作提供帮助的军配团扇吧！</a:t>
            </a:r>
            <a:endParaRPr lang="en-US" altLang="ja-JP" sz="1800" b="0" kern="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14E74097-7268-45E8-B4D2-9AB6C417C28F}"/>
              </a:ext>
            </a:extLst>
          </p:cNvPr>
          <p:cNvSpPr/>
          <p:nvPr/>
        </p:nvSpPr>
        <p:spPr>
          <a:xfrm>
            <a:off x="3212306" y="8549640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5441B925-8EA9-44F6-BF00-348E6F945AD8}"/>
              </a:ext>
            </a:extLst>
          </p:cNvPr>
          <p:cNvSpPr/>
          <p:nvPr/>
        </p:nvSpPr>
        <p:spPr>
          <a:xfrm>
            <a:off x="3212306" y="8665369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5B62F927-F268-4769-9A3D-EE3ED8D2C8F1}"/>
              </a:ext>
            </a:extLst>
          </p:cNvPr>
          <p:cNvSpPr/>
          <p:nvPr/>
        </p:nvSpPr>
        <p:spPr>
          <a:xfrm>
            <a:off x="3212306" y="8781098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7" name="楕円 116">
            <a:extLst>
              <a:ext uri="{FF2B5EF4-FFF2-40B4-BE49-F238E27FC236}">
                <a16:creationId xmlns:a16="http://schemas.microsoft.com/office/drawing/2014/main" id="{C589E7BB-7608-45AE-8C39-FDC5710188BD}"/>
              </a:ext>
            </a:extLst>
          </p:cNvPr>
          <p:cNvSpPr>
            <a:spLocks noChangeAspect="1"/>
          </p:cNvSpPr>
          <p:nvPr/>
        </p:nvSpPr>
        <p:spPr>
          <a:xfrm>
            <a:off x="938026" y="9228230"/>
            <a:ext cx="144000" cy="144000"/>
          </a:xfrm>
          <a:prstGeom prst="ellipse">
            <a:avLst/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A4409247-E98B-4FD4-872E-D6473AF924DB}"/>
              </a:ext>
            </a:extLst>
          </p:cNvPr>
          <p:cNvSpPr>
            <a:spLocks noChangeAspect="1"/>
          </p:cNvSpPr>
          <p:nvPr/>
        </p:nvSpPr>
        <p:spPr>
          <a:xfrm>
            <a:off x="1225781" y="9341653"/>
            <a:ext cx="144000" cy="144000"/>
          </a:xfrm>
          <a:prstGeom prst="ellipse">
            <a:avLst/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891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二等辺三角形 118">
            <a:extLst>
              <a:ext uri="{FF2B5EF4-FFF2-40B4-BE49-F238E27FC236}">
                <a16:creationId xmlns:a16="http://schemas.microsoft.com/office/drawing/2014/main" id="{2BB2593C-75EF-427A-8319-0AE4BA504C13}"/>
              </a:ext>
            </a:extLst>
          </p:cNvPr>
          <p:cNvSpPr/>
          <p:nvPr/>
        </p:nvSpPr>
        <p:spPr>
          <a:xfrm rot="3396102">
            <a:off x="728153" y="9182242"/>
            <a:ext cx="250838" cy="437421"/>
          </a:xfrm>
          <a:prstGeom prst="triangle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20" name="二等辺三角形 119">
            <a:extLst>
              <a:ext uri="{FF2B5EF4-FFF2-40B4-BE49-F238E27FC236}">
                <a16:creationId xmlns:a16="http://schemas.microsoft.com/office/drawing/2014/main" id="{85F3B73C-847C-41A8-B32F-A176EE1794CA}"/>
              </a:ext>
            </a:extLst>
          </p:cNvPr>
          <p:cNvSpPr/>
          <p:nvPr/>
        </p:nvSpPr>
        <p:spPr>
          <a:xfrm rot="2330523">
            <a:off x="1071574" y="9330529"/>
            <a:ext cx="250838" cy="437421"/>
          </a:xfrm>
          <a:prstGeom prst="triangle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5" name="フリーフォーム: 図形 114">
            <a:extLst>
              <a:ext uri="{FF2B5EF4-FFF2-40B4-BE49-F238E27FC236}">
                <a16:creationId xmlns:a16="http://schemas.microsoft.com/office/drawing/2014/main" id="{D01370D6-CD83-4BCF-BD06-4DC8426ADFE2}"/>
              </a:ext>
            </a:extLst>
          </p:cNvPr>
          <p:cNvSpPr/>
          <p:nvPr/>
        </p:nvSpPr>
        <p:spPr>
          <a:xfrm>
            <a:off x="1024731" y="8464287"/>
            <a:ext cx="2257425" cy="837025"/>
          </a:xfrm>
          <a:custGeom>
            <a:avLst/>
            <a:gdLst>
              <a:gd name="connsiteX0" fmla="*/ 3581400 w 3581400"/>
              <a:gd name="connsiteY0" fmla="*/ 447510 h 458722"/>
              <a:gd name="connsiteX1" fmla="*/ 3038475 w 3581400"/>
              <a:gd name="connsiteY1" fmla="*/ 171285 h 458722"/>
              <a:gd name="connsiteX2" fmla="*/ 1790700 w 3581400"/>
              <a:gd name="connsiteY2" fmla="*/ 9360 h 458722"/>
              <a:gd name="connsiteX3" fmla="*/ 323850 w 3581400"/>
              <a:gd name="connsiteY3" fmla="*/ 447510 h 458722"/>
              <a:gd name="connsiteX4" fmla="*/ 0 w 3581400"/>
              <a:gd name="connsiteY4" fmla="*/ 285585 h 458722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76600 w 3276600"/>
              <a:gd name="connsiteY0" fmla="*/ 415499 h 447249"/>
              <a:gd name="connsiteX1" fmla="*/ 2714625 w 3276600"/>
              <a:gd name="connsiteY1" fmla="*/ 171024 h 447249"/>
              <a:gd name="connsiteX2" fmla="*/ 1466850 w 3276600"/>
              <a:gd name="connsiteY2" fmla="*/ 9099 h 447249"/>
              <a:gd name="connsiteX3" fmla="*/ 0 w 3276600"/>
              <a:gd name="connsiteY3" fmla="*/ 447249 h 447249"/>
              <a:gd name="connsiteX0" fmla="*/ 3276600 w 3276600"/>
              <a:gd name="connsiteY0" fmla="*/ 481000 h 512750"/>
              <a:gd name="connsiteX1" fmla="*/ 2720975 w 3276600"/>
              <a:gd name="connsiteY1" fmla="*/ 39675 h 512750"/>
              <a:gd name="connsiteX2" fmla="*/ 1466850 w 3276600"/>
              <a:gd name="connsiteY2" fmla="*/ 74600 h 512750"/>
              <a:gd name="connsiteX3" fmla="*/ 0 w 3276600"/>
              <a:gd name="connsiteY3" fmla="*/ 512750 h 512750"/>
              <a:gd name="connsiteX0" fmla="*/ 2425700 w 2425700"/>
              <a:gd name="connsiteY0" fmla="*/ 485508 h 606158"/>
              <a:gd name="connsiteX1" fmla="*/ 1870075 w 2425700"/>
              <a:gd name="connsiteY1" fmla="*/ 44183 h 606158"/>
              <a:gd name="connsiteX2" fmla="*/ 615950 w 2425700"/>
              <a:gd name="connsiteY2" fmla="*/ 79108 h 606158"/>
              <a:gd name="connsiteX3" fmla="*/ 0 w 2425700"/>
              <a:gd name="connsiteY3" fmla="*/ 606158 h 606158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549023 h 669673"/>
              <a:gd name="connsiteX1" fmla="*/ 2041525 w 2425700"/>
              <a:gd name="connsiteY1" fmla="*/ 31498 h 669673"/>
              <a:gd name="connsiteX2" fmla="*/ 939800 w 2425700"/>
              <a:gd name="connsiteY2" fmla="*/ 123573 h 669673"/>
              <a:gd name="connsiteX3" fmla="*/ 0 w 2425700"/>
              <a:gd name="connsiteY3" fmla="*/ 669673 h 669673"/>
              <a:gd name="connsiteX0" fmla="*/ 2425700 w 2425700"/>
              <a:gd name="connsiteY0" fmla="*/ 439043 h 559693"/>
              <a:gd name="connsiteX1" fmla="*/ 1946275 w 2425700"/>
              <a:gd name="connsiteY1" fmla="*/ 188218 h 559693"/>
              <a:gd name="connsiteX2" fmla="*/ 939800 w 2425700"/>
              <a:gd name="connsiteY2" fmla="*/ 13593 h 559693"/>
              <a:gd name="connsiteX3" fmla="*/ 0 w 2425700"/>
              <a:gd name="connsiteY3" fmla="*/ 559693 h 559693"/>
              <a:gd name="connsiteX0" fmla="*/ 2425700 w 2425700"/>
              <a:gd name="connsiteY0" fmla="*/ 256292 h 376942"/>
              <a:gd name="connsiteX1" fmla="*/ 1946275 w 2425700"/>
              <a:gd name="connsiteY1" fmla="*/ 5467 h 376942"/>
              <a:gd name="connsiteX2" fmla="*/ 1254125 w 2425700"/>
              <a:gd name="connsiteY2" fmla="*/ 107067 h 376942"/>
              <a:gd name="connsiteX3" fmla="*/ 0 w 2425700"/>
              <a:gd name="connsiteY3" fmla="*/ 376942 h 376942"/>
              <a:gd name="connsiteX0" fmla="*/ 2187575 w 2187575"/>
              <a:gd name="connsiteY0" fmla="*/ 265878 h 834203"/>
              <a:gd name="connsiteX1" fmla="*/ 1708150 w 2187575"/>
              <a:gd name="connsiteY1" fmla="*/ 15053 h 834203"/>
              <a:gd name="connsiteX2" fmla="*/ 1016000 w 2187575"/>
              <a:gd name="connsiteY2" fmla="*/ 116653 h 834203"/>
              <a:gd name="connsiteX3" fmla="*/ 0 w 2187575"/>
              <a:gd name="connsiteY3" fmla="*/ 834203 h 834203"/>
              <a:gd name="connsiteX0" fmla="*/ 2257425 w 2257425"/>
              <a:gd name="connsiteY0" fmla="*/ 306800 h 837025"/>
              <a:gd name="connsiteX1" fmla="*/ 1708150 w 2257425"/>
              <a:gd name="connsiteY1" fmla="*/ 17875 h 837025"/>
              <a:gd name="connsiteX2" fmla="*/ 1016000 w 2257425"/>
              <a:gd name="connsiteY2" fmla="*/ 119475 h 837025"/>
              <a:gd name="connsiteX3" fmla="*/ 0 w 2257425"/>
              <a:gd name="connsiteY3" fmla="*/ 837025 h 83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7425" h="837025">
                <a:moveTo>
                  <a:pt x="2257425" y="306800"/>
                </a:moveTo>
                <a:cubicBezTo>
                  <a:pt x="2135187" y="205200"/>
                  <a:pt x="1915054" y="49096"/>
                  <a:pt x="1708150" y="17875"/>
                </a:cubicBezTo>
                <a:cubicBezTo>
                  <a:pt x="1501246" y="-13346"/>
                  <a:pt x="1300692" y="-17050"/>
                  <a:pt x="1016000" y="119475"/>
                </a:cubicBezTo>
                <a:cubicBezTo>
                  <a:pt x="731308" y="256000"/>
                  <a:pt x="317500" y="676687"/>
                  <a:pt x="0" y="837025"/>
                </a:cubicBezTo>
              </a:path>
            </a:pathLst>
          </a:custGeom>
          <a:noFill/>
          <a:ln w="57150">
            <a:solidFill>
              <a:srgbClr val="3A4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6" name="フリーフォーム: 図形 115">
            <a:extLst>
              <a:ext uri="{FF2B5EF4-FFF2-40B4-BE49-F238E27FC236}">
                <a16:creationId xmlns:a16="http://schemas.microsoft.com/office/drawing/2014/main" id="{7D6147E0-2A52-4FF7-A532-CF135AD8CF02}"/>
              </a:ext>
            </a:extLst>
          </p:cNvPr>
          <p:cNvSpPr/>
          <p:nvPr/>
        </p:nvSpPr>
        <p:spPr>
          <a:xfrm>
            <a:off x="1297781" y="8612717"/>
            <a:ext cx="1965325" cy="800936"/>
          </a:xfrm>
          <a:custGeom>
            <a:avLst/>
            <a:gdLst>
              <a:gd name="connsiteX0" fmla="*/ 3581400 w 3581400"/>
              <a:gd name="connsiteY0" fmla="*/ 447510 h 458722"/>
              <a:gd name="connsiteX1" fmla="*/ 3038475 w 3581400"/>
              <a:gd name="connsiteY1" fmla="*/ 171285 h 458722"/>
              <a:gd name="connsiteX2" fmla="*/ 1790700 w 3581400"/>
              <a:gd name="connsiteY2" fmla="*/ 9360 h 458722"/>
              <a:gd name="connsiteX3" fmla="*/ 323850 w 3581400"/>
              <a:gd name="connsiteY3" fmla="*/ 447510 h 458722"/>
              <a:gd name="connsiteX4" fmla="*/ 0 w 3581400"/>
              <a:gd name="connsiteY4" fmla="*/ 285585 h 458722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57550 w 3257550"/>
              <a:gd name="connsiteY0" fmla="*/ 447510 h 447510"/>
              <a:gd name="connsiteX1" fmla="*/ 2714625 w 3257550"/>
              <a:gd name="connsiteY1" fmla="*/ 171285 h 447510"/>
              <a:gd name="connsiteX2" fmla="*/ 1466850 w 3257550"/>
              <a:gd name="connsiteY2" fmla="*/ 9360 h 447510"/>
              <a:gd name="connsiteX3" fmla="*/ 0 w 3257550"/>
              <a:gd name="connsiteY3" fmla="*/ 447510 h 447510"/>
              <a:gd name="connsiteX0" fmla="*/ 3276600 w 3276600"/>
              <a:gd name="connsiteY0" fmla="*/ 415499 h 447249"/>
              <a:gd name="connsiteX1" fmla="*/ 2714625 w 3276600"/>
              <a:gd name="connsiteY1" fmla="*/ 171024 h 447249"/>
              <a:gd name="connsiteX2" fmla="*/ 1466850 w 3276600"/>
              <a:gd name="connsiteY2" fmla="*/ 9099 h 447249"/>
              <a:gd name="connsiteX3" fmla="*/ 0 w 3276600"/>
              <a:gd name="connsiteY3" fmla="*/ 447249 h 447249"/>
              <a:gd name="connsiteX0" fmla="*/ 3276600 w 3276600"/>
              <a:gd name="connsiteY0" fmla="*/ 481000 h 512750"/>
              <a:gd name="connsiteX1" fmla="*/ 2720975 w 3276600"/>
              <a:gd name="connsiteY1" fmla="*/ 39675 h 512750"/>
              <a:gd name="connsiteX2" fmla="*/ 1466850 w 3276600"/>
              <a:gd name="connsiteY2" fmla="*/ 74600 h 512750"/>
              <a:gd name="connsiteX3" fmla="*/ 0 w 3276600"/>
              <a:gd name="connsiteY3" fmla="*/ 512750 h 512750"/>
              <a:gd name="connsiteX0" fmla="*/ 2425700 w 2425700"/>
              <a:gd name="connsiteY0" fmla="*/ 485508 h 606158"/>
              <a:gd name="connsiteX1" fmla="*/ 1870075 w 2425700"/>
              <a:gd name="connsiteY1" fmla="*/ 44183 h 606158"/>
              <a:gd name="connsiteX2" fmla="*/ 615950 w 2425700"/>
              <a:gd name="connsiteY2" fmla="*/ 79108 h 606158"/>
              <a:gd name="connsiteX3" fmla="*/ 0 w 2425700"/>
              <a:gd name="connsiteY3" fmla="*/ 606158 h 606158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495147 h 615797"/>
              <a:gd name="connsiteX1" fmla="*/ 1870075 w 2425700"/>
              <a:gd name="connsiteY1" fmla="*/ 53822 h 615797"/>
              <a:gd name="connsiteX2" fmla="*/ 939800 w 2425700"/>
              <a:gd name="connsiteY2" fmla="*/ 69697 h 615797"/>
              <a:gd name="connsiteX3" fmla="*/ 0 w 2425700"/>
              <a:gd name="connsiteY3" fmla="*/ 615797 h 615797"/>
              <a:gd name="connsiteX0" fmla="*/ 2425700 w 2425700"/>
              <a:gd name="connsiteY0" fmla="*/ 549023 h 669673"/>
              <a:gd name="connsiteX1" fmla="*/ 2041525 w 2425700"/>
              <a:gd name="connsiteY1" fmla="*/ 31498 h 669673"/>
              <a:gd name="connsiteX2" fmla="*/ 939800 w 2425700"/>
              <a:gd name="connsiteY2" fmla="*/ 123573 h 669673"/>
              <a:gd name="connsiteX3" fmla="*/ 0 w 2425700"/>
              <a:gd name="connsiteY3" fmla="*/ 669673 h 669673"/>
              <a:gd name="connsiteX0" fmla="*/ 2425700 w 2425700"/>
              <a:gd name="connsiteY0" fmla="*/ 439043 h 559693"/>
              <a:gd name="connsiteX1" fmla="*/ 1946275 w 2425700"/>
              <a:gd name="connsiteY1" fmla="*/ 188218 h 559693"/>
              <a:gd name="connsiteX2" fmla="*/ 939800 w 2425700"/>
              <a:gd name="connsiteY2" fmla="*/ 13593 h 559693"/>
              <a:gd name="connsiteX3" fmla="*/ 0 w 2425700"/>
              <a:gd name="connsiteY3" fmla="*/ 559693 h 559693"/>
              <a:gd name="connsiteX0" fmla="*/ 2425700 w 2425700"/>
              <a:gd name="connsiteY0" fmla="*/ 256292 h 376942"/>
              <a:gd name="connsiteX1" fmla="*/ 1946275 w 2425700"/>
              <a:gd name="connsiteY1" fmla="*/ 5467 h 376942"/>
              <a:gd name="connsiteX2" fmla="*/ 1254125 w 2425700"/>
              <a:gd name="connsiteY2" fmla="*/ 107067 h 376942"/>
              <a:gd name="connsiteX3" fmla="*/ 0 w 2425700"/>
              <a:gd name="connsiteY3" fmla="*/ 376942 h 376942"/>
              <a:gd name="connsiteX0" fmla="*/ 2187575 w 2187575"/>
              <a:gd name="connsiteY0" fmla="*/ 265878 h 834203"/>
              <a:gd name="connsiteX1" fmla="*/ 1708150 w 2187575"/>
              <a:gd name="connsiteY1" fmla="*/ 15053 h 834203"/>
              <a:gd name="connsiteX2" fmla="*/ 1016000 w 2187575"/>
              <a:gd name="connsiteY2" fmla="*/ 116653 h 834203"/>
              <a:gd name="connsiteX3" fmla="*/ 0 w 2187575"/>
              <a:gd name="connsiteY3" fmla="*/ 834203 h 834203"/>
              <a:gd name="connsiteX0" fmla="*/ 2257425 w 2257425"/>
              <a:gd name="connsiteY0" fmla="*/ 306800 h 837025"/>
              <a:gd name="connsiteX1" fmla="*/ 1708150 w 2257425"/>
              <a:gd name="connsiteY1" fmla="*/ 17875 h 837025"/>
              <a:gd name="connsiteX2" fmla="*/ 1016000 w 2257425"/>
              <a:gd name="connsiteY2" fmla="*/ 119475 h 837025"/>
              <a:gd name="connsiteX3" fmla="*/ 0 w 2257425"/>
              <a:gd name="connsiteY3" fmla="*/ 837025 h 837025"/>
              <a:gd name="connsiteX0" fmla="*/ 2035175 w 2035175"/>
              <a:gd name="connsiteY0" fmla="*/ 302093 h 686268"/>
              <a:gd name="connsiteX1" fmla="*/ 1485900 w 2035175"/>
              <a:gd name="connsiteY1" fmla="*/ 13168 h 686268"/>
              <a:gd name="connsiteX2" fmla="*/ 793750 w 2035175"/>
              <a:gd name="connsiteY2" fmla="*/ 114768 h 686268"/>
              <a:gd name="connsiteX3" fmla="*/ 0 w 2035175"/>
              <a:gd name="connsiteY3" fmla="*/ 686268 h 686268"/>
              <a:gd name="connsiteX0" fmla="*/ 2035175 w 2035175"/>
              <a:gd name="connsiteY0" fmla="*/ 324238 h 708413"/>
              <a:gd name="connsiteX1" fmla="*/ 1485900 w 2035175"/>
              <a:gd name="connsiteY1" fmla="*/ 35313 h 708413"/>
              <a:gd name="connsiteX2" fmla="*/ 781050 w 2035175"/>
              <a:gd name="connsiteY2" fmla="*/ 79763 h 708413"/>
              <a:gd name="connsiteX3" fmla="*/ 0 w 2035175"/>
              <a:gd name="connsiteY3" fmla="*/ 708413 h 708413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325741 h 735316"/>
              <a:gd name="connsiteX1" fmla="*/ 1435100 w 1984375"/>
              <a:gd name="connsiteY1" fmla="*/ 36816 h 735316"/>
              <a:gd name="connsiteX2" fmla="*/ 730250 w 1984375"/>
              <a:gd name="connsiteY2" fmla="*/ 81266 h 735316"/>
              <a:gd name="connsiteX3" fmla="*/ 0 w 1984375"/>
              <a:gd name="connsiteY3" fmla="*/ 735316 h 735316"/>
              <a:gd name="connsiteX0" fmla="*/ 1984375 w 1984375"/>
              <a:gd name="connsiteY0" fmla="*/ 403892 h 813467"/>
              <a:gd name="connsiteX1" fmla="*/ 1454150 w 1984375"/>
              <a:gd name="connsiteY1" fmla="*/ 13367 h 813467"/>
              <a:gd name="connsiteX2" fmla="*/ 730250 w 1984375"/>
              <a:gd name="connsiteY2" fmla="*/ 159417 h 813467"/>
              <a:gd name="connsiteX3" fmla="*/ 0 w 1984375"/>
              <a:gd name="connsiteY3" fmla="*/ 813467 h 813467"/>
              <a:gd name="connsiteX0" fmla="*/ 1965325 w 1965325"/>
              <a:gd name="connsiteY0" fmla="*/ 118105 h 800730"/>
              <a:gd name="connsiteX1" fmla="*/ 1454150 w 1965325"/>
              <a:gd name="connsiteY1" fmla="*/ 630 h 800730"/>
              <a:gd name="connsiteX2" fmla="*/ 730250 w 1965325"/>
              <a:gd name="connsiteY2" fmla="*/ 146680 h 800730"/>
              <a:gd name="connsiteX3" fmla="*/ 0 w 1965325"/>
              <a:gd name="connsiteY3" fmla="*/ 800730 h 800730"/>
              <a:gd name="connsiteX0" fmla="*/ 1965325 w 1965325"/>
              <a:gd name="connsiteY0" fmla="*/ 117684 h 800309"/>
              <a:gd name="connsiteX1" fmla="*/ 1454150 w 1965325"/>
              <a:gd name="connsiteY1" fmla="*/ 209 h 800309"/>
              <a:gd name="connsiteX2" fmla="*/ 730250 w 1965325"/>
              <a:gd name="connsiteY2" fmla="*/ 146259 h 800309"/>
              <a:gd name="connsiteX3" fmla="*/ 0 w 1965325"/>
              <a:gd name="connsiteY3" fmla="*/ 800309 h 800309"/>
              <a:gd name="connsiteX0" fmla="*/ 1965325 w 1965325"/>
              <a:gd name="connsiteY0" fmla="*/ 117684 h 800309"/>
              <a:gd name="connsiteX1" fmla="*/ 1339850 w 1965325"/>
              <a:gd name="connsiteY1" fmla="*/ 209 h 800309"/>
              <a:gd name="connsiteX2" fmla="*/ 730250 w 1965325"/>
              <a:gd name="connsiteY2" fmla="*/ 146259 h 800309"/>
              <a:gd name="connsiteX3" fmla="*/ 0 w 1965325"/>
              <a:gd name="connsiteY3" fmla="*/ 800309 h 800309"/>
              <a:gd name="connsiteX0" fmla="*/ 1965325 w 1965325"/>
              <a:gd name="connsiteY0" fmla="*/ 118311 h 800936"/>
              <a:gd name="connsiteX1" fmla="*/ 1339850 w 1965325"/>
              <a:gd name="connsiteY1" fmla="*/ 836 h 800936"/>
              <a:gd name="connsiteX2" fmla="*/ 742950 w 1965325"/>
              <a:gd name="connsiteY2" fmla="*/ 178636 h 800936"/>
              <a:gd name="connsiteX3" fmla="*/ 0 w 1965325"/>
              <a:gd name="connsiteY3" fmla="*/ 800936 h 80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5325" h="800936">
                <a:moveTo>
                  <a:pt x="1965325" y="118311"/>
                </a:moveTo>
                <a:cubicBezTo>
                  <a:pt x="1811337" y="73861"/>
                  <a:pt x="1543579" y="-9218"/>
                  <a:pt x="1339850" y="836"/>
                </a:cubicBezTo>
                <a:cubicBezTo>
                  <a:pt x="1136121" y="10890"/>
                  <a:pt x="966258" y="45286"/>
                  <a:pt x="742950" y="178636"/>
                </a:cubicBezTo>
                <a:cubicBezTo>
                  <a:pt x="519642" y="311986"/>
                  <a:pt x="304800" y="570748"/>
                  <a:pt x="0" y="800936"/>
                </a:cubicBezTo>
              </a:path>
            </a:pathLst>
          </a:custGeom>
          <a:noFill/>
          <a:ln w="57150">
            <a:solidFill>
              <a:srgbClr val="3A4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B7A5A99A-5F4B-4D58-9453-E05755875B49}"/>
              </a:ext>
            </a:extLst>
          </p:cNvPr>
          <p:cNvSpPr/>
          <p:nvPr/>
        </p:nvSpPr>
        <p:spPr>
          <a:xfrm>
            <a:off x="1404135" y="1836623"/>
            <a:ext cx="2024865" cy="4965961"/>
          </a:xfrm>
          <a:custGeom>
            <a:avLst/>
            <a:gdLst>
              <a:gd name="connsiteX0" fmla="*/ 2092327 w 2415586"/>
              <a:gd name="connsiteY0" fmla="*/ 254940 h 5427418"/>
              <a:gd name="connsiteX1" fmla="*/ 50585 w 2415586"/>
              <a:gd name="connsiteY1" fmla="*/ 1056605 h 5427418"/>
              <a:gd name="connsiteX2" fmla="*/ 589204 w 2415586"/>
              <a:gd name="connsiteY2" fmla="*/ 2872879 h 5427418"/>
              <a:gd name="connsiteX3" fmla="*/ 225949 w 2415586"/>
              <a:gd name="connsiteY3" fmla="*/ 4739258 h 5427418"/>
              <a:gd name="connsiteX4" fmla="*/ 1215505 w 2415586"/>
              <a:gd name="connsiteY4" fmla="*/ 5302929 h 5427418"/>
              <a:gd name="connsiteX5" fmla="*/ 2180010 w 2415586"/>
              <a:gd name="connsiteY5" fmla="*/ 4902096 h 5427418"/>
              <a:gd name="connsiteX6" fmla="*/ 2205062 w 2415586"/>
              <a:gd name="connsiteY6" fmla="*/ 267466 h 5427418"/>
              <a:gd name="connsiteX7" fmla="*/ 2392952 w 2415586"/>
              <a:gd name="connsiteY7" fmla="*/ 730929 h 5427418"/>
              <a:gd name="connsiteX0" fmla="*/ 2260039 w 2583298"/>
              <a:gd name="connsiteY0" fmla="*/ 254940 h 5427418"/>
              <a:gd name="connsiteX1" fmla="*/ 218297 w 2583298"/>
              <a:gd name="connsiteY1" fmla="*/ 1056605 h 5427418"/>
              <a:gd name="connsiteX2" fmla="*/ 756916 w 2583298"/>
              <a:gd name="connsiteY2" fmla="*/ 2872879 h 5427418"/>
              <a:gd name="connsiteX3" fmla="*/ 393661 w 2583298"/>
              <a:gd name="connsiteY3" fmla="*/ 4739258 h 5427418"/>
              <a:gd name="connsiteX4" fmla="*/ 1383217 w 2583298"/>
              <a:gd name="connsiteY4" fmla="*/ 5302929 h 5427418"/>
              <a:gd name="connsiteX5" fmla="*/ 2347722 w 2583298"/>
              <a:gd name="connsiteY5" fmla="*/ 4902096 h 5427418"/>
              <a:gd name="connsiteX6" fmla="*/ 2372774 w 2583298"/>
              <a:gd name="connsiteY6" fmla="*/ 267466 h 5427418"/>
              <a:gd name="connsiteX7" fmla="*/ 2560664 w 2583298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2072999 w 2396258"/>
              <a:gd name="connsiteY0" fmla="*/ 350218 h 5522696"/>
              <a:gd name="connsiteX1" fmla="*/ 244199 w 2396258"/>
              <a:gd name="connsiteY1" fmla="*/ 563160 h 5522696"/>
              <a:gd name="connsiteX2" fmla="*/ 569876 w 2396258"/>
              <a:gd name="connsiteY2" fmla="*/ 2968157 h 5522696"/>
              <a:gd name="connsiteX3" fmla="*/ 206621 w 2396258"/>
              <a:gd name="connsiteY3" fmla="*/ 4834536 h 5522696"/>
              <a:gd name="connsiteX4" fmla="*/ 1196177 w 2396258"/>
              <a:gd name="connsiteY4" fmla="*/ 5398207 h 5522696"/>
              <a:gd name="connsiteX5" fmla="*/ 2160682 w 2396258"/>
              <a:gd name="connsiteY5" fmla="*/ 4997374 h 5522696"/>
              <a:gd name="connsiteX6" fmla="*/ 2185734 w 2396258"/>
              <a:gd name="connsiteY6" fmla="*/ 362744 h 5522696"/>
              <a:gd name="connsiteX7" fmla="*/ 2373624 w 2396258"/>
              <a:gd name="connsiteY7" fmla="*/ 826207 h 5522696"/>
              <a:gd name="connsiteX0" fmla="*/ 2057107 w 2380366"/>
              <a:gd name="connsiteY0" fmla="*/ 254941 h 5427419"/>
              <a:gd name="connsiteX1" fmla="*/ 228307 w 2380366"/>
              <a:gd name="connsiteY1" fmla="*/ 467883 h 5427419"/>
              <a:gd name="connsiteX2" fmla="*/ 553984 w 2380366"/>
              <a:gd name="connsiteY2" fmla="*/ 2872880 h 5427419"/>
              <a:gd name="connsiteX3" fmla="*/ 190729 w 2380366"/>
              <a:gd name="connsiteY3" fmla="*/ 4739259 h 5427419"/>
              <a:gd name="connsiteX4" fmla="*/ 1180285 w 2380366"/>
              <a:gd name="connsiteY4" fmla="*/ 5302930 h 5427419"/>
              <a:gd name="connsiteX5" fmla="*/ 2144790 w 2380366"/>
              <a:gd name="connsiteY5" fmla="*/ 4902097 h 5427419"/>
              <a:gd name="connsiteX6" fmla="*/ 2169842 w 2380366"/>
              <a:gd name="connsiteY6" fmla="*/ 267467 h 5427419"/>
              <a:gd name="connsiteX7" fmla="*/ 2357732 w 2380366"/>
              <a:gd name="connsiteY7" fmla="*/ 730930 h 5427419"/>
              <a:gd name="connsiteX0" fmla="*/ 1912239 w 2235498"/>
              <a:gd name="connsiteY0" fmla="*/ 254941 h 5427419"/>
              <a:gd name="connsiteX1" fmla="*/ 83439 w 2235498"/>
              <a:gd name="connsiteY1" fmla="*/ 467883 h 5427419"/>
              <a:gd name="connsiteX2" fmla="*/ 283856 w 2235498"/>
              <a:gd name="connsiteY2" fmla="*/ 3223609 h 5427419"/>
              <a:gd name="connsiteX3" fmla="*/ 45861 w 2235498"/>
              <a:gd name="connsiteY3" fmla="*/ 4739259 h 5427419"/>
              <a:gd name="connsiteX4" fmla="*/ 1035417 w 2235498"/>
              <a:gd name="connsiteY4" fmla="*/ 5302930 h 5427419"/>
              <a:gd name="connsiteX5" fmla="*/ 1999922 w 2235498"/>
              <a:gd name="connsiteY5" fmla="*/ 4902097 h 5427419"/>
              <a:gd name="connsiteX6" fmla="*/ 2024974 w 2235498"/>
              <a:gd name="connsiteY6" fmla="*/ 267467 h 5427419"/>
              <a:gd name="connsiteX7" fmla="*/ 2212864 w 2235498"/>
              <a:gd name="connsiteY7" fmla="*/ 730930 h 5427419"/>
              <a:gd name="connsiteX0" fmla="*/ 1935160 w 2258419"/>
              <a:gd name="connsiteY0" fmla="*/ 254941 h 5427419"/>
              <a:gd name="connsiteX1" fmla="*/ 106360 w 2258419"/>
              <a:gd name="connsiteY1" fmla="*/ 467883 h 5427419"/>
              <a:gd name="connsiteX2" fmla="*/ 306777 w 2258419"/>
              <a:gd name="connsiteY2" fmla="*/ 3223609 h 5427419"/>
              <a:gd name="connsiteX3" fmla="*/ 68782 w 2258419"/>
              <a:gd name="connsiteY3" fmla="*/ 4739259 h 5427419"/>
              <a:gd name="connsiteX4" fmla="*/ 1058338 w 2258419"/>
              <a:gd name="connsiteY4" fmla="*/ 5302930 h 5427419"/>
              <a:gd name="connsiteX5" fmla="*/ 2022843 w 2258419"/>
              <a:gd name="connsiteY5" fmla="*/ 4902097 h 5427419"/>
              <a:gd name="connsiteX6" fmla="*/ 2047895 w 2258419"/>
              <a:gd name="connsiteY6" fmla="*/ 267467 h 5427419"/>
              <a:gd name="connsiteX7" fmla="*/ 2235785 w 2258419"/>
              <a:gd name="connsiteY7" fmla="*/ 730930 h 5427419"/>
              <a:gd name="connsiteX0" fmla="*/ 1990061 w 2313320"/>
              <a:gd name="connsiteY0" fmla="*/ 286522 h 5459000"/>
              <a:gd name="connsiteX1" fmla="*/ 161261 w 2313320"/>
              <a:gd name="connsiteY1" fmla="*/ 499464 h 5459000"/>
              <a:gd name="connsiteX2" fmla="*/ 361678 w 2313320"/>
              <a:gd name="connsiteY2" fmla="*/ 3255190 h 5459000"/>
              <a:gd name="connsiteX3" fmla="*/ 123683 w 2313320"/>
              <a:gd name="connsiteY3" fmla="*/ 4770840 h 5459000"/>
              <a:gd name="connsiteX4" fmla="*/ 1113239 w 2313320"/>
              <a:gd name="connsiteY4" fmla="*/ 5334511 h 5459000"/>
              <a:gd name="connsiteX5" fmla="*/ 2077744 w 2313320"/>
              <a:gd name="connsiteY5" fmla="*/ 4933678 h 5459000"/>
              <a:gd name="connsiteX6" fmla="*/ 2102796 w 2313320"/>
              <a:gd name="connsiteY6" fmla="*/ 299048 h 5459000"/>
              <a:gd name="connsiteX7" fmla="*/ 2290686 w 2313320"/>
              <a:gd name="connsiteY7" fmla="*/ 762511 h 5459000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365743"/>
              <a:gd name="connsiteX1" fmla="*/ 136907 w 2288966"/>
              <a:gd name="connsiteY1" fmla="*/ 499464 h 5365743"/>
              <a:gd name="connsiteX2" fmla="*/ 337324 w 2288966"/>
              <a:gd name="connsiteY2" fmla="*/ 3255190 h 5365743"/>
              <a:gd name="connsiteX3" fmla="*/ 174486 w 2288966"/>
              <a:gd name="connsiteY3" fmla="*/ 4871048 h 5365743"/>
              <a:gd name="connsiteX4" fmla="*/ 1088885 w 2288966"/>
              <a:gd name="connsiteY4" fmla="*/ 5334511 h 5365743"/>
              <a:gd name="connsiteX5" fmla="*/ 2053390 w 2288966"/>
              <a:gd name="connsiteY5" fmla="*/ 4282325 h 5365743"/>
              <a:gd name="connsiteX6" fmla="*/ 2078442 w 2288966"/>
              <a:gd name="connsiteY6" fmla="*/ 299048 h 5365743"/>
              <a:gd name="connsiteX7" fmla="*/ 2266332 w 2288966"/>
              <a:gd name="connsiteY7" fmla="*/ 762511 h 5365743"/>
              <a:gd name="connsiteX0" fmla="*/ 1965707 w 2288966"/>
              <a:gd name="connsiteY0" fmla="*/ 286522 h 5381930"/>
              <a:gd name="connsiteX1" fmla="*/ 136907 w 2288966"/>
              <a:gd name="connsiteY1" fmla="*/ 499464 h 5381930"/>
              <a:gd name="connsiteX2" fmla="*/ 337324 w 2288966"/>
              <a:gd name="connsiteY2" fmla="*/ 3255190 h 5381930"/>
              <a:gd name="connsiteX3" fmla="*/ 174486 w 2288966"/>
              <a:gd name="connsiteY3" fmla="*/ 4871048 h 5381930"/>
              <a:gd name="connsiteX4" fmla="*/ 1226671 w 2288966"/>
              <a:gd name="connsiteY4" fmla="*/ 5359563 h 5381930"/>
              <a:gd name="connsiteX5" fmla="*/ 2053390 w 2288966"/>
              <a:gd name="connsiteY5" fmla="*/ 4282325 h 5381930"/>
              <a:gd name="connsiteX6" fmla="*/ 2078442 w 2288966"/>
              <a:gd name="connsiteY6" fmla="*/ 299048 h 5381930"/>
              <a:gd name="connsiteX7" fmla="*/ 2266332 w 2288966"/>
              <a:gd name="connsiteY7" fmla="*/ 762511 h 5381930"/>
              <a:gd name="connsiteX0" fmla="*/ 1965707 w 2288966"/>
              <a:gd name="connsiteY0" fmla="*/ 286522 h 5388347"/>
              <a:gd name="connsiteX1" fmla="*/ 136907 w 2288966"/>
              <a:gd name="connsiteY1" fmla="*/ 499464 h 5388347"/>
              <a:gd name="connsiteX2" fmla="*/ 337324 w 2288966"/>
              <a:gd name="connsiteY2" fmla="*/ 3255190 h 5388347"/>
              <a:gd name="connsiteX3" fmla="*/ 174486 w 2288966"/>
              <a:gd name="connsiteY3" fmla="*/ 4871048 h 5388347"/>
              <a:gd name="connsiteX4" fmla="*/ 1226671 w 2288966"/>
              <a:gd name="connsiteY4" fmla="*/ 5359563 h 5388347"/>
              <a:gd name="connsiteX5" fmla="*/ 2040864 w 2288966"/>
              <a:gd name="connsiteY5" fmla="*/ 4770840 h 5388347"/>
              <a:gd name="connsiteX6" fmla="*/ 2078442 w 2288966"/>
              <a:gd name="connsiteY6" fmla="*/ 299048 h 5388347"/>
              <a:gd name="connsiteX7" fmla="*/ 2266332 w 2288966"/>
              <a:gd name="connsiteY7" fmla="*/ 762511 h 5388347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7333"/>
              <a:gd name="connsiteY0" fmla="*/ 286522 h 5360782"/>
              <a:gd name="connsiteX1" fmla="*/ 136907 w 2287333"/>
              <a:gd name="connsiteY1" fmla="*/ 499464 h 5360782"/>
              <a:gd name="connsiteX2" fmla="*/ 337324 w 2287333"/>
              <a:gd name="connsiteY2" fmla="*/ 3255190 h 5360782"/>
              <a:gd name="connsiteX3" fmla="*/ 174486 w 2287333"/>
              <a:gd name="connsiteY3" fmla="*/ 4871048 h 5360782"/>
              <a:gd name="connsiteX4" fmla="*/ 1226671 w 2287333"/>
              <a:gd name="connsiteY4" fmla="*/ 5359563 h 5360782"/>
              <a:gd name="connsiteX5" fmla="*/ 2040864 w 2287333"/>
              <a:gd name="connsiteY5" fmla="*/ 4770840 h 5360782"/>
              <a:gd name="connsiteX6" fmla="*/ 2053390 w 2287333"/>
              <a:gd name="connsiteY6" fmla="*/ 1451443 h 5360782"/>
              <a:gd name="connsiteX7" fmla="*/ 2266332 w 2287333"/>
              <a:gd name="connsiteY7" fmla="*/ 762511 h 5360782"/>
              <a:gd name="connsiteX0" fmla="*/ 1965707 w 2293115"/>
              <a:gd name="connsiteY0" fmla="*/ 286522 h 5360782"/>
              <a:gd name="connsiteX1" fmla="*/ 136907 w 2293115"/>
              <a:gd name="connsiteY1" fmla="*/ 499464 h 5360782"/>
              <a:gd name="connsiteX2" fmla="*/ 337324 w 2293115"/>
              <a:gd name="connsiteY2" fmla="*/ 3255190 h 5360782"/>
              <a:gd name="connsiteX3" fmla="*/ 174486 w 2293115"/>
              <a:gd name="connsiteY3" fmla="*/ 4871048 h 5360782"/>
              <a:gd name="connsiteX4" fmla="*/ 1226671 w 2293115"/>
              <a:gd name="connsiteY4" fmla="*/ 5359563 h 5360782"/>
              <a:gd name="connsiteX5" fmla="*/ 2040864 w 2293115"/>
              <a:gd name="connsiteY5" fmla="*/ 4770840 h 5360782"/>
              <a:gd name="connsiteX6" fmla="*/ 2128546 w 2293115"/>
              <a:gd name="connsiteY6" fmla="*/ 1426391 h 5360782"/>
              <a:gd name="connsiteX7" fmla="*/ 2266332 w 2293115"/>
              <a:gd name="connsiteY7" fmla="*/ 762511 h 5360782"/>
              <a:gd name="connsiteX0" fmla="*/ 1965707 w 2506441"/>
              <a:gd name="connsiteY0" fmla="*/ 286522 h 5360782"/>
              <a:gd name="connsiteX1" fmla="*/ 136907 w 2506441"/>
              <a:gd name="connsiteY1" fmla="*/ 499464 h 5360782"/>
              <a:gd name="connsiteX2" fmla="*/ 337324 w 2506441"/>
              <a:gd name="connsiteY2" fmla="*/ 3255190 h 5360782"/>
              <a:gd name="connsiteX3" fmla="*/ 174486 w 2506441"/>
              <a:gd name="connsiteY3" fmla="*/ 4871048 h 5360782"/>
              <a:gd name="connsiteX4" fmla="*/ 1226671 w 2506441"/>
              <a:gd name="connsiteY4" fmla="*/ 5359563 h 5360782"/>
              <a:gd name="connsiteX5" fmla="*/ 2040864 w 2506441"/>
              <a:gd name="connsiteY5" fmla="*/ 4770840 h 5360782"/>
              <a:gd name="connsiteX6" fmla="*/ 2128546 w 2506441"/>
              <a:gd name="connsiteY6" fmla="*/ 1426391 h 5360782"/>
              <a:gd name="connsiteX7" fmla="*/ 2491800 w 2506441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128546"/>
              <a:gd name="connsiteY0" fmla="*/ 286522 h 5360782"/>
              <a:gd name="connsiteX1" fmla="*/ 136907 w 2128546"/>
              <a:gd name="connsiteY1" fmla="*/ 499464 h 5360782"/>
              <a:gd name="connsiteX2" fmla="*/ 337324 w 2128546"/>
              <a:gd name="connsiteY2" fmla="*/ 3255190 h 5360782"/>
              <a:gd name="connsiteX3" fmla="*/ 174486 w 2128546"/>
              <a:gd name="connsiteY3" fmla="*/ 4871048 h 5360782"/>
              <a:gd name="connsiteX4" fmla="*/ 1226671 w 2128546"/>
              <a:gd name="connsiteY4" fmla="*/ 5359563 h 5360782"/>
              <a:gd name="connsiteX5" fmla="*/ 2040864 w 2128546"/>
              <a:gd name="connsiteY5" fmla="*/ 4770840 h 5360782"/>
              <a:gd name="connsiteX6" fmla="*/ 2128546 w 2128546"/>
              <a:gd name="connsiteY6" fmla="*/ 1426391 h 5360782"/>
              <a:gd name="connsiteX0" fmla="*/ 1965707 w 2077035"/>
              <a:gd name="connsiteY0" fmla="*/ 286522 h 5388908"/>
              <a:gd name="connsiteX1" fmla="*/ 136907 w 2077035"/>
              <a:gd name="connsiteY1" fmla="*/ 499464 h 5388908"/>
              <a:gd name="connsiteX2" fmla="*/ 337324 w 2077035"/>
              <a:gd name="connsiteY2" fmla="*/ 3255190 h 5388908"/>
              <a:gd name="connsiteX3" fmla="*/ 174486 w 2077035"/>
              <a:gd name="connsiteY3" fmla="*/ 4871048 h 5388908"/>
              <a:gd name="connsiteX4" fmla="*/ 1226671 w 2077035"/>
              <a:gd name="connsiteY4" fmla="*/ 5359563 h 5388908"/>
              <a:gd name="connsiteX5" fmla="*/ 2040864 w 2077035"/>
              <a:gd name="connsiteY5" fmla="*/ 4770840 h 5388908"/>
              <a:gd name="connsiteX6" fmla="*/ 1965707 w 2077035"/>
              <a:gd name="connsiteY6" fmla="*/ 286522 h 5388908"/>
              <a:gd name="connsiteX0" fmla="*/ 1965707 w 1976268"/>
              <a:gd name="connsiteY0" fmla="*/ 286522 h 5399251"/>
              <a:gd name="connsiteX1" fmla="*/ 136907 w 1976268"/>
              <a:gd name="connsiteY1" fmla="*/ 499464 h 5399251"/>
              <a:gd name="connsiteX2" fmla="*/ 337324 w 1976268"/>
              <a:gd name="connsiteY2" fmla="*/ 3255190 h 5399251"/>
              <a:gd name="connsiteX3" fmla="*/ 174486 w 1976268"/>
              <a:gd name="connsiteY3" fmla="*/ 4871048 h 5399251"/>
              <a:gd name="connsiteX4" fmla="*/ 1226671 w 1976268"/>
              <a:gd name="connsiteY4" fmla="*/ 5359563 h 5399251"/>
              <a:gd name="connsiteX5" fmla="*/ 1915603 w 1976268"/>
              <a:gd name="connsiteY5" fmla="*/ 4795892 h 5399251"/>
              <a:gd name="connsiteX6" fmla="*/ 1965707 w 1976268"/>
              <a:gd name="connsiteY6" fmla="*/ 286522 h 5399251"/>
              <a:gd name="connsiteX0" fmla="*/ 1965707 w 1981743"/>
              <a:gd name="connsiteY0" fmla="*/ 286522 h 5430733"/>
              <a:gd name="connsiteX1" fmla="*/ 136907 w 1981743"/>
              <a:gd name="connsiteY1" fmla="*/ 499464 h 5430733"/>
              <a:gd name="connsiteX2" fmla="*/ 337324 w 1981743"/>
              <a:gd name="connsiteY2" fmla="*/ 3255190 h 5430733"/>
              <a:gd name="connsiteX3" fmla="*/ 174486 w 1981743"/>
              <a:gd name="connsiteY3" fmla="*/ 4871048 h 5430733"/>
              <a:gd name="connsiteX4" fmla="*/ 1226671 w 1981743"/>
              <a:gd name="connsiteY4" fmla="*/ 5359563 h 5430733"/>
              <a:gd name="connsiteX5" fmla="*/ 1915603 w 1981743"/>
              <a:gd name="connsiteY5" fmla="*/ 4795892 h 5430733"/>
              <a:gd name="connsiteX6" fmla="*/ 1965707 w 1981743"/>
              <a:gd name="connsiteY6" fmla="*/ 286522 h 5430733"/>
              <a:gd name="connsiteX0" fmla="*/ 1965707 w 1965707"/>
              <a:gd name="connsiteY0" fmla="*/ 286522 h 5360283"/>
              <a:gd name="connsiteX1" fmla="*/ 136907 w 1965707"/>
              <a:gd name="connsiteY1" fmla="*/ 499464 h 5360283"/>
              <a:gd name="connsiteX2" fmla="*/ 337324 w 1965707"/>
              <a:gd name="connsiteY2" fmla="*/ 3255190 h 5360283"/>
              <a:gd name="connsiteX3" fmla="*/ 174486 w 1965707"/>
              <a:gd name="connsiteY3" fmla="*/ 4871048 h 5360283"/>
              <a:gd name="connsiteX4" fmla="*/ 1226671 w 1965707"/>
              <a:gd name="connsiteY4" fmla="*/ 5359563 h 5360283"/>
              <a:gd name="connsiteX5" fmla="*/ 1915603 w 1965707"/>
              <a:gd name="connsiteY5" fmla="*/ 4795892 h 5360283"/>
              <a:gd name="connsiteX6" fmla="*/ 1965707 w 1965707"/>
              <a:gd name="connsiteY6" fmla="*/ 286522 h 5360283"/>
              <a:gd name="connsiteX0" fmla="*/ 1902255 w 1902255"/>
              <a:gd name="connsiteY0" fmla="*/ 134245 h 5208570"/>
              <a:gd name="connsiteX1" fmla="*/ 73455 w 1902255"/>
              <a:gd name="connsiteY1" fmla="*/ 347187 h 5208570"/>
              <a:gd name="connsiteX2" fmla="*/ 336502 w 1902255"/>
              <a:gd name="connsiteY2" fmla="*/ 2639450 h 5208570"/>
              <a:gd name="connsiteX3" fmla="*/ 111034 w 1902255"/>
              <a:gd name="connsiteY3" fmla="*/ 4718771 h 5208570"/>
              <a:gd name="connsiteX4" fmla="*/ 1163219 w 1902255"/>
              <a:gd name="connsiteY4" fmla="*/ 5207286 h 5208570"/>
              <a:gd name="connsiteX5" fmla="*/ 1852151 w 1902255"/>
              <a:gd name="connsiteY5" fmla="*/ 4643615 h 5208570"/>
              <a:gd name="connsiteX6" fmla="*/ 1902255 w 1902255"/>
              <a:gd name="connsiteY6" fmla="*/ 134245 h 5208570"/>
              <a:gd name="connsiteX0" fmla="*/ 1940332 w 1940332"/>
              <a:gd name="connsiteY0" fmla="*/ 134245 h 5208570"/>
              <a:gd name="connsiteX1" fmla="*/ 111532 w 1940332"/>
              <a:gd name="connsiteY1" fmla="*/ 347187 h 5208570"/>
              <a:gd name="connsiteX2" fmla="*/ 374579 w 1940332"/>
              <a:gd name="connsiteY2" fmla="*/ 2639450 h 5208570"/>
              <a:gd name="connsiteX3" fmla="*/ 149111 w 1940332"/>
              <a:gd name="connsiteY3" fmla="*/ 4718771 h 5208570"/>
              <a:gd name="connsiteX4" fmla="*/ 1201296 w 1940332"/>
              <a:gd name="connsiteY4" fmla="*/ 5207286 h 5208570"/>
              <a:gd name="connsiteX5" fmla="*/ 1890228 w 1940332"/>
              <a:gd name="connsiteY5" fmla="*/ 4643615 h 5208570"/>
              <a:gd name="connsiteX6" fmla="*/ 1940332 w 1940332"/>
              <a:gd name="connsiteY6" fmla="*/ 134245 h 5208570"/>
              <a:gd name="connsiteX0" fmla="*/ 2017899 w 2017899"/>
              <a:gd name="connsiteY0" fmla="*/ 300984 h 5375309"/>
              <a:gd name="connsiteX1" fmla="*/ 189099 w 2017899"/>
              <a:gd name="connsiteY1" fmla="*/ 513926 h 5375309"/>
              <a:gd name="connsiteX2" fmla="*/ 452146 w 2017899"/>
              <a:gd name="connsiteY2" fmla="*/ 2806189 h 5375309"/>
              <a:gd name="connsiteX3" fmla="*/ 226678 w 2017899"/>
              <a:gd name="connsiteY3" fmla="*/ 4885510 h 5375309"/>
              <a:gd name="connsiteX4" fmla="*/ 1278863 w 2017899"/>
              <a:gd name="connsiteY4" fmla="*/ 5374025 h 5375309"/>
              <a:gd name="connsiteX5" fmla="*/ 1967795 w 2017899"/>
              <a:gd name="connsiteY5" fmla="*/ 4810354 h 5375309"/>
              <a:gd name="connsiteX6" fmla="*/ 2017899 w 2017899"/>
              <a:gd name="connsiteY6" fmla="*/ 300984 h 5375309"/>
              <a:gd name="connsiteX0" fmla="*/ 1995710 w 1995710"/>
              <a:gd name="connsiteY0" fmla="*/ 260490 h 5334815"/>
              <a:gd name="connsiteX1" fmla="*/ 166910 w 1995710"/>
              <a:gd name="connsiteY1" fmla="*/ 473432 h 5334815"/>
              <a:gd name="connsiteX2" fmla="*/ 429957 w 1995710"/>
              <a:gd name="connsiteY2" fmla="*/ 2765695 h 5334815"/>
              <a:gd name="connsiteX3" fmla="*/ 204489 w 1995710"/>
              <a:gd name="connsiteY3" fmla="*/ 4845016 h 5334815"/>
              <a:gd name="connsiteX4" fmla="*/ 1256674 w 1995710"/>
              <a:gd name="connsiteY4" fmla="*/ 5333531 h 5334815"/>
              <a:gd name="connsiteX5" fmla="*/ 1945606 w 1995710"/>
              <a:gd name="connsiteY5" fmla="*/ 4769860 h 5334815"/>
              <a:gd name="connsiteX6" fmla="*/ 1995710 w 1995710"/>
              <a:gd name="connsiteY6" fmla="*/ 260490 h 5334815"/>
              <a:gd name="connsiteX0" fmla="*/ 1973336 w 1973336"/>
              <a:gd name="connsiteY0" fmla="*/ 260490 h 5334815"/>
              <a:gd name="connsiteX1" fmla="*/ 144536 w 1973336"/>
              <a:gd name="connsiteY1" fmla="*/ 473432 h 5334815"/>
              <a:gd name="connsiteX2" fmla="*/ 407583 w 1973336"/>
              <a:gd name="connsiteY2" fmla="*/ 2765695 h 5334815"/>
              <a:gd name="connsiteX3" fmla="*/ 182115 w 1973336"/>
              <a:gd name="connsiteY3" fmla="*/ 4845016 h 5334815"/>
              <a:gd name="connsiteX4" fmla="*/ 1234300 w 1973336"/>
              <a:gd name="connsiteY4" fmla="*/ 5333531 h 5334815"/>
              <a:gd name="connsiteX5" fmla="*/ 1923232 w 1973336"/>
              <a:gd name="connsiteY5" fmla="*/ 4769860 h 5334815"/>
              <a:gd name="connsiteX6" fmla="*/ 1973336 w 1973336"/>
              <a:gd name="connsiteY6" fmla="*/ 260490 h 5334815"/>
              <a:gd name="connsiteX0" fmla="*/ 1975359 w 1975359"/>
              <a:gd name="connsiteY0" fmla="*/ 260490 h 5334815"/>
              <a:gd name="connsiteX1" fmla="*/ 146559 w 1975359"/>
              <a:gd name="connsiteY1" fmla="*/ 473432 h 5334815"/>
              <a:gd name="connsiteX2" fmla="*/ 409606 w 1975359"/>
              <a:gd name="connsiteY2" fmla="*/ 2765695 h 5334815"/>
              <a:gd name="connsiteX3" fmla="*/ 184138 w 1975359"/>
              <a:gd name="connsiteY3" fmla="*/ 4845016 h 5334815"/>
              <a:gd name="connsiteX4" fmla="*/ 1236323 w 1975359"/>
              <a:gd name="connsiteY4" fmla="*/ 5333531 h 5334815"/>
              <a:gd name="connsiteX5" fmla="*/ 1925255 w 1975359"/>
              <a:gd name="connsiteY5" fmla="*/ 4769860 h 5334815"/>
              <a:gd name="connsiteX6" fmla="*/ 1975359 w 1975359"/>
              <a:gd name="connsiteY6" fmla="*/ 260490 h 5334815"/>
              <a:gd name="connsiteX0" fmla="*/ 1960352 w 1960352"/>
              <a:gd name="connsiteY0" fmla="*/ 260490 h 5334815"/>
              <a:gd name="connsiteX1" fmla="*/ 131552 w 1960352"/>
              <a:gd name="connsiteY1" fmla="*/ 473432 h 5334815"/>
              <a:gd name="connsiteX2" fmla="*/ 394599 w 1960352"/>
              <a:gd name="connsiteY2" fmla="*/ 2765695 h 5334815"/>
              <a:gd name="connsiteX3" fmla="*/ 169131 w 1960352"/>
              <a:gd name="connsiteY3" fmla="*/ 4845016 h 5334815"/>
              <a:gd name="connsiteX4" fmla="*/ 1221316 w 1960352"/>
              <a:gd name="connsiteY4" fmla="*/ 5333531 h 5334815"/>
              <a:gd name="connsiteX5" fmla="*/ 1910248 w 1960352"/>
              <a:gd name="connsiteY5" fmla="*/ 4769860 h 5334815"/>
              <a:gd name="connsiteX6" fmla="*/ 1960352 w 1960352"/>
              <a:gd name="connsiteY6" fmla="*/ 260490 h 5334815"/>
              <a:gd name="connsiteX0" fmla="*/ 1957544 w 1957544"/>
              <a:gd name="connsiteY0" fmla="*/ 260490 h 5336769"/>
              <a:gd name="connsiteX1" fmla="*/ 128744 w 1957544"/>
              <a:gd name="connsiteY1" fmla="*/ 473432 h 5336769"/>
              <a:gd name="connsiteX2" fmla="*/ 391791 w 1957544"/>
              <a:gd name="connsiteY2" fmla="*/ 2765695 h 5336769"/>
              <a:gd name="connsiteX3" fmla="*/ 416843 w 1957544"/>
              <a:gd name="connsiteY3" fmla="*/ 4569443 h 5336769"/>
              <a:gd name="connsiteX4" fmla="*/ 1218508 w 1957544"/>
              <a:gd name="connsiteY4" fmla="*/ 5333531 h 5336769"/>
              <a:gd name="connsiteX5" fmla="*/ 1907440 w 1957544"/>
              <a:gd name="connsiteY5" fmla="*/ 4769860 h 5336769"/>
              <a:gd name="connsiteX6" fmla="*/ 1957544 w 1957544"/>
              <a:gd name="connsiteY6" fmla="*/ 260490 h 5336769"/>
              <a:gd name="connsiteX0" fmla="*/ 1957544 w 1969016"/>
              <a:gd name="connsiteY0" fmla="*/ 260490 h 5183881"/>
              <a:gd name="connsiteX1" fmla="*/ 128744 w 1969016"/>
              <a:gd name="connsiteY1" fmla="*/ 473432 h 5183881"/>
              <a:gd name="connsiteX2" fmla="*/ 391791 w 1969016"/>
              <a:gd name="connsiteY2" fmla="*/ 2765695 h 5183881"/>
              <a:gd name="connsiteX3" fmla="*/ 416843 w 1969016"/>
              <a:gd name="connsiteY3" fmla="*/ 4569443 h 5183881"/>
              <a:gd name="connsiteX4" fmla="*/ 1205982 w 1969016"/>
              <a:gd name="connsiteY4" fmla="*/ 4957750 h 5183881"/>
              <a:gd name="connsiteX5" fmla="*/ 1907440 w 1969016"/>
              <a:gd name="connsiteY5" fmla="*/ 4769860 h 5183881"/>
              <a:gd name="connsiteX6" fmla="*/ 1957544 w 1969016"/>
              <a:gd name="connsiteY6" fmla="*/ 260490 h 5183881"/>
              <a:gd name="connsiteX0" fmla="*/ 1957544 w 2026574"/>
              <a:gd name="connsiteY0" fmla="*/ 260490 h 4993552"/>
              <a:gd name="connsiteX1" fmla="*/ 128744 w 2026574"/>
              <a:gd name="connsiteY1" fmla="*/ 473432 h 4993552"/>
              <a:gd name="connsiteX2" fmla="*/ 391791 w 2026574"/>
              <a:gd name="connsiteY2" fmla="*/ 2765695 h 4993552"/>
              <a:gd name="connsiteX3" fmla="*/ 416843 w 2026574"/>
              <a:gd name="connsiteY3" fmla="*/ 4569443 h 4993552"/>
              <a:gd name="connsiteX4" fmla="*/ 1205982 w 2026574"/>
              <a:gd name="connsiteY4" fmla="*/ 4957750 h 4993552"/>
              <a:gd name="connsiteX5" fmla="*/ 1982597 w 2026574"/>
              <a:gd name="connsiteY5" fmla="*/ 4444183 h 4993552"/>
              <a:gd name="connsiteX6" fmla="*/ 1957544 w 2026574"/>
              <a:gd name="connsiteY6" fmla="*/ 260490 h 4993552"/>
              <a:gd name="connsiteX0" fmla="*/ 1957544 w 1969016"/>
              <a:gd name="connsiteY0" fmla="*/ 260490 h 5101758"/>
              <a:gd name="connsiteX1" fmla="*/ 128744 w 1969016"/>
              <a:gd name="connsiteY1" fmla="*/ 473432 h 5101758"/>
              <a:gd name="connsiteX2" fmla="*/ 391791 w 1969016"/>
              <a:gd name="connsiteY2" fmla="*/ 2765695 h 5101758"/>
              <a:gd name="connsiteX3" fmla="*/ 416843 w 1969016"/>
              <a:gd name="connsiteY3" fmla="*/ 4569443 h 5101758"/>
              <a:gd name="connsiteX4" fmla="*/ 1205982 w 1969016"/>
              <a:gd name="connsiteY4" fmla="*/ 4957750 h 5101758"/>
              <a:gd name="connsiteX5" fmla="*/ 1907441 w 1969016"/>
              <a:gd name="connsiteY5" fmla="*/ 4644599 h 5101758"/>
              <a:gd name="connsiteX6" fmla="*/ 1957544 w 1969016"/>
              <a:gd name="connsiteY6" fmla="*/ 260490 h 5101758"/>
              <a:gd name="connsiteX0" fmla="*/ 1957544 w 1957544"/>
              <a:gd name="connsiteY0" fmla="*/ 260490 h 5106822"/>
              <a:gd name="connsiteX1" fmla="*/ 128744 w 1957544"/>
              <a:gd name="connsiteY1" fmla="*/ 473432 h 5106822"/>
              <a:gd name="connsiteX2" fmla="*/ 391791 w 1957544"/>
              <a:gd name="connsiteY2" fmla="*/ 2765695 h 5106822"/>
              <a:gd name="connsiteX3" fmla="*/ 416843 w 1957544"/>
              <a:gd name="connsiteY3" fmla="*/ 4569443 h 5106822"/>
              <a:gd name="connsiteX4" fmla="*/ 1205982 w 1957544"/>
              <a:gd name="connsiteY4" fmla="*/ 4957750 h 5106822"/>
              <a:gd name="connsiteX5" fmla="*/ 1907441 w 1957544"/>
              <a:gd name="connsiteY5" fmla="*/ 4644599 h 5106822"/>
              <a:gd name="connsiteX6" fmla="*/ 1957544 w 1957544"/>
              <a:gd name="connsiteY6" fmla="*/ 260490 h 5106822"/>
              <a:gd name="connsiteX0" fmla="*/ 1957544 w 2000116"/>
              <a:gd name="connsiteY0" fmla="*/ 260490 h 5069120"/>
              <a:gd name="connsiteX1" fmla="*/ 128744 w 2000116"/>
              <a:gd name="connsiteY1" fmla="*/ 473432 h 5069120"/>
              <a:gd name="connsiteX2" fmla="*/ 391791 w 2000116"/>
              <a:gd name="connsiteY2" fmla="*/ 2765695 h 5069120"/>
              <a:gd name="connsiteX3" fmla="*/ 416843 w 2000116"/>
              <a:gd name="connsiteY3" fmla="*/ 4569443 h 5069120"/>
              <a:gd name="connsiteX4" fmla="*/ 1205982 w 2000116"/>
              <a:gd name="connsiteY4" fmla="*/ 4957750 h 5069120"/>
              <a:gd name="connsiteX5" fmla="*/ 1970071 w 2000116"/>
              <a:gd name="connsiteY5" fmla="*/ 4581969 h 5069120"/>
              <a:gd name="connsiteX6" fmla="*/ 1957544 w 2000116"/>
              <a:gd name="connsiteY6" fmla="*/ 260490 h 5069120"/>
              <a:gd name="connsiteX0" fmla="*/ 1957544 w 1979827"/>
              <a:gd name="connsiteY0" fmla="*/ 260490 h 5098507"/>
              <a:gd name="connsiteX1" fmla="*/ 128744 w 1979827"/>
              <a:gd name="connsiteY1" fmla="*/ 473432 h 5098507"/>
              <a:gd name="connsiteX2" fmla="*/ 391791 w 1979827"/>
              <a:gd name="connsiteY2" fmla="*/ 2765695 h 5098507"/>
              <a:gd name="connsiteX3" fmla="*/ 416843 w 1979827"/>
              <a:gd name="connsiteY3" fmla="*/ 4569443 h 5098507"/>
              <a:gd name="connsiteX4" fmla="*/ 1205982 w 1979827"/>
              <a:gd name="connsiteY4" fmla="*/ 4957750 h 5098507"/>
              <a:gd name="connsiteX5" fmla="*/ 1970071 w 1979827"/>
              <a:gd name="connsiteY5" fmla="*/ 4581969 h 5098507"/>
              <a:gd name="connsiteX6" fmla="*/ 1957544 w 1979827"/>
              <a:gd name="connsiteY6" fmla="*/ 260490 h 5098507"/>
              <a:gd name="connsiteX0" fmla="*/ 1957544 w 2000116"/>
              <a:gd name="connsiteY0" fmla="*/ 260490 h 4957787"/>
              <a:gd name="connsiteX1" fmla="*/ 128744 w 2000116"/>
              <a:gd name="connsiteY1" fmla="*/ 473432 h 4957787"/>
              <a:gd name="connsiteX2" fmla="*/ 391791 w 2000116"/>
              <a:gd name="connsiteY2" fmla="*/ 2765695 h 4957787"/>
              <a:gd name="connsiteX3" fmla="*/ 416843 w 2000116"/>
              <a:gd name="connsiteY3" fmla="*/ 4569443 h 4957787"/>
              <a:gd name="connsiteX4" fmla="*/ 1205982 w 2000116"/>
              <a:gd name="connsiteY4" fmla="*/ 4957750 h 4957787"/>
              <a:gd name="connsiteX5" fmla="*/ 1970071 w 2000116"/>
              <a:gd name="connsiteY5" fmla="*/ 4581969 h 4957787"/>
              <a:gd name="connsiteX6" fmla="*/ 1957544 w 2000116"/>
              <a:gd name="connsiteY6" fmla="*/ 260490 h 4957787"/>
              <a:gd name="connsiteX0" fmla="*/ 1957544 w 2016231"/>
              <a:gd name="connsiteY0" fmla="*/ 260490 h 5025101"/>
              <a:gd name="connsiteX1" fmla="*/ 128744 w 2016231"/>
              <a:gd name="connsiteY1" fmla="*/ 473432 h 5025101"/>
              <a:gd name="connsiteX2" fmla="*/ 391791 w 2016231"/>
              <a:gd name="connsiteY2" fmla="*/ 2765695 h 5025101"/>
              <a:gd name="connsiteX3" fmla="*/ 416843 w 2016231"/>
              <a:gd name="connsiteY3" fmla="*/ 4569443 h 5025101"/>
              <a:gd name="connsiteX4" fmla="*/ 1205982 w 2016231"/>
              <a:gd name="connsiteY4" fmla="*/ 4882594 h 5025101"/>
              <a:gd name="connsiteX5" fmla="*/ 1970071 w 2016231"/>
              <a:gd name="connsiteY5" fmla="*/ 4581969 h 5025101"/>
              <a:gd name="connsiteX6" fmla="*/ 1957544 w 2016231"/>
              <a:gd name="connsiteY6" fmla="*/ 260490 h 5025101"/>
              <a:gd name="connsiteX0" fmla="*/ 1957544 w 2016231"/>
              <a:gd name="connsiteY0" fmla="*/ 260490 h 4883176"/>
              <a:gd name="connsiteX1" fmla="*/ 128744 w 2016231"/>
              <a:gd name="connsiteY1" fmla="*/ 473432 h 4883176"/>
              <a:gd name="connsiteX2" fmla="*/ 391791 w 2016231"/>
              <a:gd name="connsiteY2" fmla="*/ 2765695 h 4883176"/>
              <a:gd name="connsiteX3" fmla="*/ 416843 w 2016231"/>
              <a:gd name="connsiteY3" fmla="*/ 4569443 h 4883176"/>
              <a:gd name="connsiteX4" fmla="*/ 1205982 w 2016231"/>
              <a:gd name="connsiteY4" fmla="*/ 4882594 h 4883176"/>
              <a:gd name="connsiteX5" fmla="*/ 1970071 w 2016231"/>
              <a:gd name="connsiteY5" fmla="*/ 4581969 h 4883176"/>
              <a:gd name="connsiteX6" fmla="*/ 1957544 w 2016231"/>
              <a:gd name="connsiteY6" fmla="*/ 260490 h 4883176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2013099 w 2071786"/>
              <a:gd name="connsiteY0" fmla="*/ 267438 h 4892382"/>
              <a:gd name="connsiteX1" fmla="*/ 121668 w 2071786"/>
              <a:gd name="connsiteY1" fmla="*/ 467854 h 4892382"/>
              <a:gd name="connsiteX2" fmla="*/ 447346 w 2071786"/>
              <a:gd name="connsiteY2" fmla="*/ 2772643 h 4892382"/>
              <a:gd name="connsiteX3" fmla="*/ 484924 w 2071786"/>
              <a:gd name="connsiteY3" fmla="*/ 4501235 h 4892382"/>
              <a:gd name="connsiteX4" fmla="*/ 1261537 w 2071786"/>
              <a:gd name="connsiteY4" fmla="*/ 4889542 h 4892382"/>
              <a:gd name="connsiteX5" fmla="*/ 2025626 w 2071786"/>
              <a:gd name="connsiteY5" fmla="*/ 4588917 h 4892382"/>
              <a:gd name="connsiteX6" fmla="*/ 2013099 w 2071786"/>
              <a:gd name="connsiteY6" fmla="*/ 267438 h 4892382"/>
              <a:gd name="connsiteX0" fmla="*/ 2013099 w 2071786"/>
              <a:gd name="connsiteY0" fmla="*/ 339424 h 4964368"/>
              <a:gd name="connsiteX1" fmla="*/ 121668 w 2071786"/>
              <a:gd name="connsiteY1" fmla="*/ 539840 h 4964368"/>
              <a:gd name="connsiteX2" fmla="*/ 447346 w 2071786"/>
              <a:gd name="connsiteY2" fmla="*/ 2844629 h 4964368"/>
              <a:gd name="connsiteX3" fmla="*/ 484924 w 2071786"/>
              <a:gd name="connsiteY3" fmla="*/ 4573221 h 4964368"/>
              <a:gd name="connsiteX4" fmla="*/ 1261537 w 2071786"/>
              <a:gd name="connsiteY4" fmla="*/ 4961528 h 4964368"/>
              <a:gd name="connsiteX5" fmla="*/ 2025626 w 2071786"/>
              <a:gd name="connsiteY5" fmla="*/ 4660903 h 4964368"/>
              <a:gd name="connsiteX6" fmla="*/ 2013099 w 2071786"/>
              <a:gd name="connsiteY6" fmla="*/ 339424 h 4964368"/>
              <a:gd name="connsiteX0" fmla="*/ 1984813 w 2043500"/>
              <a:gd name="connsiteY0" fmla="*/ 139604 h 4764548"/>
              <a:gd name="connsiteX1" fmla="*/ 93382 w 2043500"/>
              <a:gd name="connsiteY1" fmla="*/ 340020 h 4764548"/>
              <a:gd name="connsiteX2" fmla="*/ 306326 w 2043500"/>
              <a:gd name="connsiteY2" fmla="*/ 2657335 h 4764548"/>
              <a:gd name="connsiteX3" fmla="*/ 456638 w 2043500"/>
              <a:gd name="connsiteY3" fmla="*/ 4373401 h 4764548"/>
              <a:gd name="connsiteX4" fmla="*/ 1233251 w 2043500"/>
              <a:gd name="connsiteY4" fmla="*/ 4761708 h 4764548"/>
              <a:gd name="connsiteX5" fmla="*/ 1997340 w 2043500"/>
              <a:gd name="connsiteY5" fmla="*/ 4461083 h 4764548"/>
              <a:gd name="connsiteX6" fmla="*/ 1984813 w 2043500"/>
              <a:gd name="connsiteY6" fmla="*/ 139604 h 4764548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21156 w 2079843"/>
              <a:gd name="connsiteY0" fmla="*/ 340295 h 4964388"/>
              <a:gd name="connsiteX1" fmla="*/ 129725 w 2079843"/>
              <a:gd name="connsiteY1" fmla="*/ 540711 h 4964388"/>
              <a:gd name="connsiteX2" fmla="*/ 342669 w 2079843"/>
              <a:gd name="connsiteY2" fmla="*/ 2858026 h 4964388"/>
              <a:gd name="connsiteX3" fmla="*/ 467929 w 2079843"/>
              <a:gd name="connsiteY3" fmla="*/ 4636722 h 4964388"/>
              <a:gd name="connsiteX4" fmla="*/ 1269594 w 2079843"/>
              <a:gd name="connsiteY4" fmla="*/ 4962399 h 4964388"/>
              <a:gd name="connsiteX5" fmla="*/ 2033683 w 2079843"/>
              <a:gd name="connsiteY5" fmla="*/ 4661774 h 4964388"/>
              <a:gd name="connsiteX6" fmla="*/ 2021156 w 2079843"/>
              <a:gd name="connsiteY6" fmla="*/ 340295 h 4964388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1966594 w 2025281"/>
              <a:gd name="connsiteY0" fmla="*/ 139604 h 4762494"/>
              <a:gd name="connsiteX1" fmla="*/ 75163 w 2025281"/>
              <a:gd name="connsiteY1" fmla="*/ 340020 h 4762494"/>
              <a:gd name="connsiteX2" fmla="*/ 375789 w 2025281"/>
              <a:gd name="connsiteY2" fmla="*/ 2657335 h 4762494"/>
              <a:gd name="connsiteX3" fmla="*/ 363263 w 2025281"/>
              <a:gd name="connsiteY3" fmla="*/ 4423505 h 4762494"/>
              <a:gd name="connsiteX4" fmla="*/ 1215032 w 2025281"/>
              <a:gd name="connsiteY4" fmla="*/ 4761708 h 4762494"/>
              <a:gd name="connsiteX5" fmla="*/ 1979121 w 2025281"/>
              <a:gd name="connsiteY5" fmla="*/ 4461083 h 4762494"/>
              <a:gd name="connsiteX6" fmla="*/ 1966594 w 2025281"/>
              <a:gd name="connsiteY6" fmla="*/ 139604 h 4762494"/>
              <a:gd name="connsiteX0" fmla="*/ 1973280 w 2031967"/>
              <a:gd name="connsiteY0" fmla="*/ 139604 h 4762494"/>
              <a:gd name="connsiteX1" fmla="*/ 81849 w 2031967"/>
              <a:gd name="connsiteY1" fmla="*/ 340020 h 4762494"/>
              <a:gd name="connsiteX2" fmla="*/ 344897 w 2031967"/>
              <a:gd name="connsiteY2" fmla="*/ 2657335 h 4762494"/>
              <a:gd name="connsiteX3" fmla="*/ 369949 w 2031967"/>
              <a:gd name="connsiteY3" fmla="*/ 4423505 h 4762494"/>
              <a:gd name="connsiteX4" fmla="*/ 1221718 w 2031967"/>
              <a:gd name="connsiteY4" fmla="*/ 4761708 h 4762494"/>
              <a:gd name="connsiteX5" fmla="*/ 1985807 w 2031967"/>
              <a:gd name="connsiteY5" fmla="*/ 4461083 h 4762494"/>
              <a:gd name="connsiteX6" fmla="*/ 1973280 w 2031967"/>
              <a:gd name="connsiteY6" fmla="*/ 139604 h 4762494"/>
              <a:gd name="connsiteX0" fmla="*/ 1993485 w 2052172"/>
              <a:gd name="connsiteY0" fmla="*/ 293688 h 4916578"/>
              <a:gd name="connsiteX1" fmla="*/ 102054 w 2052172"/>
              <a:gd name="connsiteY1" fmla="*/ 494104 h 4916578"/>
              <a:gd name="connsiteX2" fmla="*/ 365102 w 2052172"/>
              <a:gd name="connsiteY2" fmla="*/ 2811419 h 4916578"/>
              <a:gd name="connsiteX3" fmla="*/ 390154 w 2052172"/>
              <a:gd name="connsiteY3" fmla="*/ 4577589 h 4916578"/>
              <a:gd name="connsiteX4" fmla="*/ 1241923 w 2052172"/>
              <a:gd name="connsiteY4" fmla="*/ 4915792 h 4916578"/>
              <a:gd name="connsiteX5" fmla="*/ 2006012 w 2052172"/>
              <a:gd name="connsiteY5" fmla="*/ 4615167 h 4916578"/>
              <a:gd name="connsiteX6" fmla="*/ 1993485 w 2052172"/>
              <a:gd name="connsiteY6" fmla="*/ 293688 h 4916578"/>
              <a:gd name="connsiteX0" fmla="*/ 1993485 w 2052172"/>
              <a:gd name="connsiteY0" fmla="*/ 293688 h 4938346"/>
              <a:gd name="connsiteX1" fmla="*/ 102054 w 2052172"/>
              <a:gd name="connsiteY1" fmla="*/ 494104 h 4938346"/>
              <a:gd name="connsiteX2" fmla="*/ 365102 w 2052172"/>
              <a:gd name="connsiteY2" fmla="*/ 2811419 h 4938346"/>
              <a:gd name="connsiteX3" fmla="*/ 390154 w 2052172"/>
              <a:gd name="connsiteY3" fmla="*/ 4577589 h 4938346"/>
              <a:gd name="connsiteX4" fmla="*/ 1241923 w 2052172"/>
              <a:gd name="connsiteY4" fmla="*/ 4915792 h 4938346"/>
              <a:gd name="connsiteX5" fmla="*/ 2006012 w 2052172"/>
              <a:gd name="connsiteY5" fmla="*/ 4615167 h 4938346"/>
              <a:gd name="connsiteX6" fmla="*/ 1993485 w 2052172"/>
              <a:gd name="connsiteY6" fmla="*/ 293688 h 4938346"/>
              <a:gd name="connsiteX0" fmla="*/ 1992736 w 2051423"/>
              <a:gd name="connsiteY0" fmla="*/ 293688 h 4924698"/>
              <a:gd name="connsiteX1" fmla="*/ 101305 w 2051423"/>
              <a:gd name="connsiteY1" fmla="*/ 494104 h 4924698"/>
              <a:gd name="connsiteX2" fmla="*/ 364353 w 2051423"/>
              <a:gd name="connsiteY2" fmla="*/ 2811419 h 4924698"/>
              <a:gd name="connsiteX3" fmla="*/ 351827 w 2051423"/>
              <a:gd name="connsiteY3" fmla="*/ 4414751 h 4924698"/>
              <a:gd name="connsiteX4" fmla="*/ 1241174 w 2051423"/>
              <a:gd name="connsiteY4" fmla="*/ 4915792 h 4924698"/>
              <a:gd name="connsiteX5" fmla="*/ 2005263 w 2051423"/>
              <a:gd name="connsiteY5" fmla="*/ 4615167 h 4924698"/>
              <a:gd name="connsiteX6" fmla="*/ 1992736 w 2051423"/>
              <a:gd name="connsiteY6" fmla="*/ 293688 h 4924698"/>
              <a:gd name="connsiteX0" fmla="*/ 1992736 w 2051423"/>
              <a:gd name="connsiteY0" fmla="*/ 293688 h 5095288"/>
              <a:gd name="connsiteX1" fmla="*/ 101305 w 2051423"/>
              <a:gd name="connsiteY1" fmla="*/ 494104 h 5095288"/>
              <a:gd name="connsiteX2" fmla="*/ 364353 w 2051423"/>
              <a:gd name="connsiteY2" fmla="*/ 2811419 h 5095288"/>
              <a:gd name="connsiteX3" fmla="*/ 351827 w 2051423"/>
              <a:gd name="connsiteY3" fmla="*/ 4414751 h 5095288"/>
              <a:gd name="connsiteX4" fmla="*/ 1241174 w 2051423"/>
              <a:gd name="connsiteY4" fmla="*/ 4965896 h 5095288"/>
              <a:gd name="connsiteX5" fmla="*/ 2005263 w 2051423"/>
              <a:gd name="connsiteY5" fmla="*/ 4615167 h 5095288"/>
              <a:gd name="connsiteX6" fmla="*/ 1992736 w 2051423"/>
              <a:gd name="connsiteY6" fmla="*/ 293688 h 5095288"/>
              <a:gd name="connsiteX0" fmla="*/ 1992736 w 2051423"/>
              <a:gd name="connsiteY0" fmla="*/ 293688 h 5064283"/>
              <a:gd name="connsiteX1" fmla="*/ 101305 w 2051423"/>
              <a:gd name="connsiteY1" fmla="*/ 494104 h 5064283"/>
              <a:gd name="connsiteX2" fmla="*/ 364353 w 2051423"/>
              <a:gd name="connsiteY2" fmla="*/ 2811419 h 5064283"/>
              <a:gd name="connsiteX3" fmla="*/ 351827 w 2051423"/>
              <a:gd name="connsiteY3" fmla="*/ 4414751 h 5064283"/>
              <a:gd name="connsiteX4" fmla="*/ 1241174 w 2051423"/>
              <a:gd name="connsiteY4" fmla="*/ 4965896 h 5064283"/>
              <a:gd name="connsiteX5" fmla="*/ 2005263 w 2051423"/>
              <a:gd name="connsiteY5" fmla="*/ 4615167 h 5064283"/>
              <a:gd name="connsiteX6" fmla="*/ 1992736 w 2051423"/>
              <a:gd name="connsiteY6" fmla="*/ 293688 h 5064283"/>
              <a:gd name="connsiteX0" fmla="*/ 1992736 w 2024865"/>
              <a:gd name="connsiteY0" fmla="*/ 293688 h 4973390"/>
              <a:gd name="connsiteX1" fmla="*/ 101305 w 2024865"/>
              <a:gd name="connsiteY1" fmla="*/ 494104 h 4973390"/>
              <a:gd name="connsiteX2" fmla="*/ 364353 w 2024865"/>
              <a:gd name="connsiteY2" fmla="*/ 2811419 h 4973390"/>
              <a:gd name="connsiteX3" fmla="*/ 351827 w 2024865"/>
              <a:gd name="connsiteY3" fmla="*/ 4414751 h 4973390"/>
              <a:gd name="connsiteX4" fmla="*/ 1241174 w 2024865"/>
              <a:gd name="connsiteY4" fmla="*/ 4965896 h 4973390"/>
              <a:gd name="connsiteX5" fmla="*/ 2005263 w 2024865"/>
              <a:gd name="connsiteY5" fmla="*/ 4615167 h 4973390"/>
              <a:gd name="connsiteX6" fmla="*/ 1992736 w 2024865"/>
              <a:gd name="connsiteY6" fmla="*/ 293688 h 4973390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4865" h="4965961">
                <a:moveTo>
                  <a:pt x="1992736" y="293688"/>
                </a:moveTo>
                <a:cubicBezTo>
                  <a:pt x="1698374" y="88053"/>
                  <a:pt x="422806" y="-338877"/>
                  <a:pt x="101305" y="494104"/>
                </a:cubicBezTo>
                <a:cubicBezTo>
                  <a:pt x="-220196" y="1327085"/>
                  <a:pt x="322599" y="2157978"/>
                  <a:pt x="364353" y="2811419"/>
                </a:cubicBezTo>
                <a:cubicBezTo>
                  <a:pt x="406107" y="3464860"/>
                  <a:pt x="205690" y="4055671"/>
                  <a:pt x="351827" y="4414751"/>
                </a:cubicBezTo>
                <a:cubicBezTo>
                  <a:pt x="497964" y="4773831"/>
                  <a:pt x="953075" y="4970071"/>
                  <a:pt x="1241174" y="4965896"/>
                </a:cubicBezTo>
                <a:cubicBezTo>
                  <a:pt x="1529273" y="4961721"/>
                  <a:pt x="1942633" y="4892827"/>
                  <a:pt x="2005263" y="4615167"/>
                </a:cubicBezTo>
                <a:cubicBezTo>
                  <a:pt x="2067893" y="4337507"/>
                  <a:pt x="1957246" y="988883"/>
                  <a:pt x="1992736" y="293688"/>
                </a:cubicBezTo>
              </a:path>
            </a:pathLst>
          </a:custGeom>
          <a:solidFill>
            <a:srgbClr val="EADFD4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DE8C8F54-7595-404D-8AC3-0DC9B2194864}"/>
              </a:ext>
            </a:extLst>
          </p:cNvPr>
          <p:cNvSpPr/>
          <p:nvPr/>
        </p:nvSpPr>
        <p:spPr>
          <a:xfrm flipH="1">
            <a:off x="3429000" y="1836623"/>
            <a:ext cx="2024865" cy="4965961"/>
          </a:xfrm>
          <a:custGeom>
            <a:avLst/>
            <a:gdLst>
              <a:gd name="connsiteX0" fmla="*/ 2092327 w 2415586"/>
              <a:gd name="connsiteY0" fmla="*/ 254940 h 5427418"/>
              <a:gd name="connsiteX1" fmla="*/ 50585 w 2415586"/>
              <a:gd name="connsiteY1" fmla="*/ 1056605 h 5427418"/>
              <a:gd name="connsiteX2" fmla="*/ 589204 w 2415586"/>
              <a:gd name="connsiteY2" fmla="*/ 2872879 h 5427418"/>
              <a:gd name="connsiteX3" fmla="*/ 225949 w 2415586"/>
              <a:gd name="connsiteY3" fmla="*/ 4739258 h 5427418"/>
              <a:gd name="connsiteX4" fmla="*/ 1215505 w 2415586"/>
              <a:gd name="connsiteY4" fmla="*/ 5302929 h 5427418"/>
              <a:gd name="connsiteX5" fmla="*/ 2180010 w 2415586"/>
              <a:gd name="connsiteY5" fmla="*/ 4902096 h 5427418"/>
              <a:gd name="connsiteX6" fmla="*/ 2205062 w 2415586"/>
              <a:gd name="connsiteY6" fmla="*/ 267466 h 5427418"/>
              <a:gd name="connsiteX7" fmla="*/ 2392952 w 2415586"/>
              <a:gd name="connsiteY7" fmla="*/ 730929 h 5427418"/>
              <a:gd name="connsiteX0" fmla="*/ 2260039 w 2583298"/>
              <a:gd name="connsiteY0" fmla="*/ 254940 h 5427418"/>
              <a:gd name="connsiteX1" fmla="*/ 218297 w 2583298"/>
              <a:gd name="connsiteY1" fmla="*/ 1056605 h 5427418"/>
              <a:gd name="connsiteX2" fmla="*/ 756916 w 2583298"/>
              <a:gd name="connsiteY2" fmla="*/ 2872879 h 5427418"/>
              <a:gd name="connsiteX3" fmla="*/ 393661 w 2583298"/>
              <a:gd name="connsiteY3" fmla="*/ 4739258 h 5427418"/>
              <a:gd name="connsiteX4" fmla="*/ 1383217 w 2583298"/>
              <a:gd name="connsiteY4" fmla="*/ 5302929 h 5427418"/>
              <a:gd name="connsiteX5" fmla="*/ 2347722 w 2583298"/>
              <a:gd name="connsiteY5" fmla="*/ 4902096 h 5427418"/>
              <a:gd name="connsiteX6" fmla="*/ 2372774 w 2583298"/>
              <a:gd name="connsiteY6" fmla="*/ 267466 h 5427418"/>
              <a:gd name="connsiteX7" fmla="*/ 2560664 w 2583298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1966123 w 2289382"/>
              <a:gd name="connsiteY0" fmla="*/ 254940 h 5427418"/>
              <a:gd name="connsiteX1" fmla="*/ 262584 w 2289382"/>
              <a:gd name="connsiteY1" fmla="*/ 643246 h 5427418"/>
              <a:gd name="connsiteX2" fmla="*/ 463000 w 2289382"/>
              <a:gd name="connsiteY2" fmla="*/ 2872879 h 5427418"/>
              <a:gd name="connsiteX3" fmla="*/ 99745 w 2289382"/>
              <a:gd name="connsiteY3" fmla="*/ 4739258 h 5427418"/>
              <a:gd name="connsiteX4" fmla="*/ 1089301 w 2289382"/>
              <a:gd name="connsiteY4" fmla="*/ 5302929 h 5427418"/>
              <a:gd name="connsiteX5" fmla="*/ 2053806 w 2289382"/>
              <a:gd name="connsiteY5" fmla="*/ 4902096 h 5427418"/>
              <a:gd name="connsiteX6" fmla="*/ 2078858 w 2289382"/>
              <a:gd name="connsiteY6" fmla="*/ 267466 h 5427418"/>
              <a:gd name="connsiteX7" fmla="*/ 2266748 w 2289382"/>
              <a:gd name="connsiteY7" fmla="*/ 730929 h 5427418"/>
              <a:gd name="connsiteX0" fmla="*/ 2072999 w 2396258"/>
              <a:gd name="connsiteY0" fmla="*/ 350218 h 5522696"/>
              <a:gd name="connsiteX1" fmla="*/ 244199 w 2396258"/>
              <a:gd name="connsiteY1" fmla="*/ 563160 h 5522696"/>
              <a:gd name="connsiteX2" fmla="*/ 569876 w 2396258"/>
              <a:gd name="connsiteY2" fmla="*/ 2968157 h 5522696"/>
              <a:gd name="connsiteX3" fmla="*/ 206621 w 2396258"/>
              <a:gd name="connsiteY3" fmla="*/ 4834536 h 5522696"/>
              <a:gd name="connsiteX4" fmla="*/ 1196177 w 2396258"/>
              <a:gd name="connsiteY4" fmla="*/ 5398207 h 5522696"/>
              <a:gd name="connsiteX5" fmla="*/ 2160682 w 2396258"/>
              <a:gd name="connsiteY5" fmla="*/ 4997374 h 5522696"/>
              <a:gd name="connsiteX6" fmla="*/ 2185734 w 2396258"/>
              <a:gd name="connsiteY6" fmla="*/ 362744 h 5522696"/>
              <a:gd name="connsiteX7" fmla="*/ 2373624 w 2396258"/>
              <a:gd name="connsiteY7" fmla="*/ 826207 h 5522696"/>
              <a:gd name="connsiteX0" fmla="*/ 2057107 w 2380366"/>
              <a:gd name="connsiteY0" fmla="*/ 254941 h 5427419"/>
              <a:gd name="connsiteX1" fmla="*/ 228307 w 2380366"/>
              <a:gd name="connsiteY1" fmla="*/ 467883 h 5427419"/>
              <a:gd name="connsiteX2" fmla="*/ 553984 w 2380366"/>
              <a:gd name="connsiteY2" fmla="*/ 2872880 h 5427419"/>
              <a:gd name="connsiteX3" fmla="*/ 190729 w 2380366"/>
              <a:gd name="connsiteY3" fmla="*/ 4739259 h 5427419"/>
              <a:gd name="connsiteX4" fmla="*/ 1180285 w 2380366"/>
              <a:gd name="connsiteY4" fmla="*/ 5302930 h 5427419"/>
              <a:gd name="connsiteX5" fmla="*/ 2144790 w 2380366"/>
              <a:gd name="connsiteY5" fmla="*/ 4902097 h 5427419"/>
              <a:gd name="connsiteX6" fmla="*/ 2169842 w 2380366"/>
              <a:gd name="connsiteY6" fmla="*/ 267467 h 5427419"/>
              <a:gd name="connsiteX7" fmla="*/ 2357732 w 2380366"/>
              <a:gd name="connsiteY7" fmla="*/ 730930 h 5427419"/>
              <a:gd name="connsiteX0" fmla="*/ 1912239 w 2235498"/>
              <a:gd name="connsiteY0" fmla="*/ 254941 h 5427419"/>
              <a:gd name="connsiteX1" fmla="*/ 83439 w 2235498"/>
              <a:gd name="connsiteY1" fmla="*/ 467883 h 5427419"/>
              <a:gd name="connsiteX2" fmla="*/ 283856 w 2235498"/>
              <a:gd name="connsiteY2" fmla="*/ 3223609 h 5427419"/>
              <a:gd name="connsiteX3" fmla="*/ 45861 w 2235498"/>
              <a:gd name="connsiteY3" fmla="*/ 4739259 h 5427419"/>
              <a:gd name="connsiteX4" fmla="*/ 1035417 w 2235498"/>
              <a:gd name="connsiteY4" fmla="*/ 5302930 h 5427419"/>
              <a:gd name="connsiteX5" fmla="*/ 1999922 w 2235498"/>
              <a:gd name="connsiteY5" fmla="*/ 4902097 h 5427419"/>
              <a:gd name="connsiteX6" fmla="*/ 2024974 w 2235498"/>
              <a:gd name="connsiteY6" fmla="*/ 267467 h 5427419"/>
              <a:gd name="connsiteX7" fmla="*/ 2212864 w 2235498"/>
              <a:gd name="connsiteY7" fmla="*/ 730930 h 5427419"/>
              <a:gd name="connsiteX0" fmla="*/ 1935160 w 2258419"/>
              <a:gd name="connsiteY0" fmla="*/ 254941 h 5427419"/>
              <a:gd name="connsiteX1" fmla="*/ 106360 w 2258419"/>
              <a:gd name="connsiteY1" fmla="*/ 467883 h 5427419"/>
              <a:gd name="connsiteX2" fmla="*/ 306777 w 2258419"/>
              <a:gd name="connsiteY2" fmla="*/ 3223609 h 5427419"/>
              <a:gd name="connsiteX3" fmla="*/ 68782 w 2258419"/>
              <a:gd name="connsiteY3" fmla="*/ 4739259 h 5427419"/>
              <a:gd name="connsiteX4" fmla="*/ 1058338 w 2258419"/>
              <a:gd name="connsiteY4" fmla="*/ 5302930 h 5427419"/>
              <a:gd name="connsiteX5" fmla="*/ 2022843 w 2258419"/>
              <a:gd name="connsiteY5" fmla="*/ 4902097 h 5427419"/>
              <a:gd name="connsiteX6" fmla="*/ 2047895 w 2258419"/>
              <a:gd name="connsiteY6" fmla="*/ 267467 h 5427419"/>
              <a:gd name="connsiteX7" fmla="*/ 2235785 w 2258419"/>
              <a:gd name="connsiteY7" fmla="*/ 730930 h 5427419"/>
              <a:gd name="connsiteX0" fmla="*/ 1990061 w 2313320"/>
              <a:gd name="connsiteY0" fmla="*/ 286522 h 5459000"/>
              <a:gd name="connsiteX1" fmla="*/ 161261 w 2313320"/>
              <a:gd name="connsiteY1" fmla="*/ 499464 h 5459000"/>
              <a:gd name="connsiteX2" fmla="*/ 361678 w 2313320"/>
              <a:gd name="connsiteY2" fmla="*/ 3255190 h 5459000"/>
              <a:gd name="connsiteX3" fmla="*/ 123683 w 2313320"/>
              <a:gd name="connsiteY3" fmla="*/ 4770840 h 5459000"/>
              <a:gd name="connsiteX4" fmla="*/ 1113239 w 2313320"/>
              <a:gd name="connsiteY4" fmla="*/ 5334511 h 5459000"/>
              <a:gd name="connsiteX5" fmla="*/ 2077744 w 2313320"/>
              <a:gd name="connsiteY5" fmla="*/ 4933678 h 5459000"/>
              <a:gd name="connsiteX6" fmla="*/ 2102796 w 2313320"/>
              <a:gd name="connsiteY6" fmla="*/ 299048 h 5459000"/>
              <a:gd name="connsiteX7" fmla="*/ 2290686 w 2313320"/>
              <a:gd name="connsiteY7" fmla="*/ 762511 h 5459000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452805"/>
              <a:gd name="connsiteX1" fmla="*/ 136907 w 2288966"/>
              <a:gd name="connsiteY1" fmla="*/ 499464 h 5452805"/>
              <a:gd name="connsiteX2" fmla="*/ 337324 w 2288966"/>
              <a:gd name="connsiteY2" fmla="*/ 3255190 h 5452805"/>
              <a:gd name="connsiteX3" fmla="*/ 174486 w 2288966"/>
              <a:gd name="connsiteY3" fmla="*/ 4871048 h 5452805"/>
              <a:gd name="connsiteX4" fmla="*/ 1088885 w 2288966"/>
              <a:gd name="connsiteY4" fmla="*/ 5334511 h 5452805"/>
              <a:gd name="connsiteX5" fmla="*/ 2053390 w 2288966"/>
              <a:gd name="connsiteY5" fmla="*/ 4933678 h 5452805"/>
              <a:gd name="connsiteX6" fmla="*/ 2078442 w 2288966"/>
              <a:gd name="connsiteY6" fmla="*/ 299048 h 5452805"/>
              <a:gd name="connsiteX7" fmla="*/ 2266332 w 2288966"/>
              <a:gd name="connsiteY7" fmla="*/ 762511 h 5452805"/>
              <a:gd name="connsiteX0" fmla="*/ 1965707 w 2288966"/>
              <a:gd name="connsiteY0" fmla="*/ 286522 h 5365743"/>
              <a:gd name="connsiteX1" fmla="*/ 136907 w 2288966"/>
              <a:gd name="connsiteY1" fmla="*/ 499464 h 5365743"/>
              <a:gd name="connsiteX2" fmla="*/ 337324 w 2288966"/>
              <a:gd name="connsiteY2" fmla="*/ 3255190 h 5365743"/>
              <a:gd name="connsiteX3" fmla="*/ 174486 w 2288966"/>
              <a:gd name="connsiteY3" fmla="*/ 4871048 h 5365743"/>
              <a:gd name="connsiteX4" fmla="*/ 1088885 w 2288966"/>
              <a:gd name="connsiteY4" fmla="*/ 5334511 h 5365743"/>
              <a:gd name="connsiteX5" fmla="*/ 2053390 w 2288966"/>
              <a:gd name="connsiteY5" fmla="*/ 4282325 h 5365743"/>
              <a:gd name="connsiteX6" fmla="*/ 2078442 w 2288966"/>
              <a:gd name="connsiteY6" fmla="*/ 299048 h 5365743"/>
              <a:gd name="connsiteX7" fmla="*/ 2266332 w 2288966"/>
              <a:gd name="connsiteY7" fmla="*/ 762511 h 5365743"/>
              <a:gd name="connsiteX0" fmla="*/ 1965707 w 2288966"/>
              <a:gd name="connsiteY0" fmla="*/ 286522 h 5381930"/>
              <a:gd name="connsiteX1" fmla="*/ 136907 w 2288966"/>
              <a:gd name="connsiteY1" fmla="*/ 499464 h 5381930"/>
              <a:gd name="connsiteX2" fmla="*/ 337324 w 2288966"/>
              <a:gd name="connsiteY2" fmla="*/ 3255190 h 5381930"/>
              <a:gd name="connsiteX3" fmla="*/ 174486 w 2288966"/>
              <a:gd name="connsiteY3" fmla="*/ 4871048 h 5381930"/>
              <a:gd name="connsiteX4" fmla="*/ 1226671 w 2288966"/>
              <a:gd name="connsiteY4" fmla="*/ 5359563 h 5381930"/>
              <a:gd name="connsiteX5" fmla="*/ 2053390 w 2288966"/>
              <a:gd name="connsiteY5" fmla="*/ 4282325 h 5381930"/>
              <a:gd name="connsiteX6" fmla="*/ 2078442 w 2288966"/>
              <a:gd name="connsiteY6" fmla="*/ 299048 h 5381930"/>
              <a:gd name="connsiteX7" fmla="*/ 2266332 w 2288966"/>
              <a:gd name="connsiteY7" fmla="*/ 762511 h 5381930"/>
              <a:gd name="connsiteX0" fmla="*/ 1965707 w 2288966"/>
              <a:gd name="connsiteY0" fmla="*/ 286522 h 5388347"/>
              <a:gd name="connsiteX1" fmla="*/ 136907 w 2288966"/>
              <a:gd name="connsiteY1" fmla="*/ 499464 h 5388347"/>
              <a:gd name="connsiteX2" fmla="*/ 337324 w 2288966"/>
              <a:gd name="connsiteY2" fmla="*/ 3255190 h 5388347"/>
              <a:gd name="connsiteX3" fmla="*/ 174486 w 2288966"/>
              <a:gd name="connsiteY3" fmla="*/ 4871048 h 5388347"/>
              <a:gd name="connsiteX4" fmla="*/ 1226671 w 2288966"/>
              <a:gd name="connsiteY4" fmla="*/ 5359563 h 5388347"/>
              <a:gd name="connsiteX5" fmla="*/ 2040864 w 2288966"/>
              <a:gd name="connsiteY5" fmla="*/ 4770840 h 5388347"/>
              <a:gd name="connsiteX6" fmla="*/ 2078442 w 2288966"/>
              <a:gd name="connsiteY6" fmla="*/ 299048 h 5388347"/>
              <a:gd name="connsiteX7" fmla="*/ 2266332 w 2288966"/>
              <a:gd name="connsiteY7" fmla="*/ 762511 h 5388347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8966"/>
              <a:gd name="connsiteY0" fmla="*/ 286522 h 5360782"/>
              <a:gd name="connsiteX1" fmla="*/ 136907 w 2288966"/>
              <a:gd name="connsiteY1" fmla="*/ 499464 h 5360782"/>
              <a:gd name="connsiteX2" fmla="*/ 337324 w 2288966"/>
              <a:gd name="connsiteY2" fmla="*/ 3255190 h 5360782"/>
              <a:gd name="connsiteX3" fmla="*/ 174486 w 2288966"/>
              <a:gd name="connsiteY3" fmla="*/ 4871048 h 5360782"/>
              <a:gd name="connsiteX4" fmla="*/ 1226671 w 2288966"/>
              <a:gd name="connsiteY4" fmla="*/ 5359563 h 5360782"/>
              <a:gd name="connsiteX5" fmla="*/ 2040864 w 2288966"/>
              <a:gd name="connsiteY5" fmla="*/ 4770840 h 5360782"/>
              <a:gd name="connsiteX6" fmla="*/ 2078442 w 2288966"/>
              <a:gd name="connsiteY6" fmla="*/ 299048 h 5360782"/>
              <a:gd name="connsiteX7" fmla="*/ 2266332 w 2288966"/>
              <a:gd name="connsiteY7" fmla="*/ 762511 h 5360782"/>
              <a:gd name="connsiteX0" fmla="*/ 1965707 w 2287333"/>
              <a:gd name="connsiteY0" fmla="*/ 286522 h 5360782"/>
              <a:gd name="connsiteX1" fmla="*/ 136907 w 2287333"/>
              <a:gd name="connsiteY1" fmla="*/ 499464 h 5360782"/>
              <a:gd name="connsiteX2" fmla="*/ 337324 w 2287333"/>
              <a:gd name="connsiteY2" fmla="*/ 3255190 h 5360782"/>
              <a:gd name="connsiteX3" fmla="*/ 174486 w 2287333"/>
              <a:gd name="connsiteY3" fmla="*/ 4871048 h 5360782"/>
              <a:gd name="connsiteX4" fmla="*/ 1226671 w 2287333"/>
              <a:gd name="connsiteY4" fmla="*/ 5359563 h 5360782"/>
              <a:gd name="connsiteX5" fmla="*/ 2040864 w 2287333"/>
              <a:gd name="connsiteY5" fmla="*/ 4770840 h 5360782"/>
              <a:gd name="connsiteX6" fmla="*/ 2053390 w 2287333"/>
              <a:gd name="connsiteY6" fmla="*/ 1451443 h 5360782"/>
              <a:gd name="connsiteX7" fmla="*/ 2266332 w 2287333"/>
              <a:gd name="connsiteY7" fmla="*/ 762511 h 5360782"/>
              <a:gd name="connsiteX0" fmla="*/ 1965707 w 2293115"/>
              <a:gd name="connsiteY0" fmla="*/ 286522 h 5360782"/>
              <a:gd name="connsiteX1" fmla="*/ 136907 w 2293115"/>
              <a:gd name="connsiteY1" fmla="*/ 499464 h 5360782"/>
              <a:gd name="connsiteX2" fmla="*/ 337324 w 2293115"/>
              <a:gd name="connsiteY2" fmla="*/ 3255190 h 5360782"/>
              <a:gd name="connsiteX3" fmla="*/ 174486 w 2293115"/>
              <a:gd name="connsiteY3" fmla="*/ 4871048 h 5360782"/>
              <a:gd name="connsiteX4" fmla="*/ 1226671 w 2293115"/>
              <a:gd name="connsiteY4" fmla="*/ 5359563 h 5360782"/>
              <a:gd name="connsiteX5" fmla="*/ 2040864 w 2293115"/>
              <a:gd name="connsiteY5" fmla="*/ 4770840 h 5360782"/>
              <a:gd name="connsiteX6" fmla="*/ 2128546 w 2293115"/>
              <a:gd name="connsiteY6" fmla="*/ 1426391 h 5360782"/>
              <a:gd name="connsiteX7" fmla="*/ 2266332 w 2293115"/>
              <a:gd name="connsiteY7" fmla="*/ 762511 h 5360782"/>
              <a:gd name="connsiteX0" fmla="*/ 1965707 w 2506441"/>
              <a:gd name="connsiteY0" fmla="*/ 286522 h 5360782"/>
              <a:gd name="connsiteX1" fmla="*/ 136907 w 2506441"/>
              <a:gd name="connsiteY1" fmla="*/ 499464 h 5360782"/>
              <a:gd name="connsiteX2" fmla="*/ 337324 w 2506441"/>
              <a:gd name="connsiteY2" fmla="*/ 3255190 h 5360782"/>
              <a:gd name="connsiteX3" fmla="*/ 174486 w 2506441"/>
              <a:gd name="connsiteY3" fmla="*/ 4871048 h 5360782"/>
              <a:gd name="connsiteX4" fmla="*/ 1226671 w 2506441"/>
              <a:gd name="connsiteY4" fmla="*/ 5359563 h 5360782"/>
              <a:gd name="connsiteX5" fmla="*/ 2040864 w 2506441"/>
              <a:gd name="connsiteY5" fmla="*/ 4770840 h 5360782"/>
              <a:gd name="connsiteX6" fmla="*/ 2128546 w 2506441"/>
              <a:gd name="connsiteY6" fmla="*/ 1426391 h 5360782"/>
              <a:gd name="connsiteX7" fmla="*/ 2491800 w 2506441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491800"/>
              <a:gd name="connsiteY0" fmla="*/ 286522 h 5360782"/>
              <a:gd name="connsiteX1" fmla="*/ 136907 w 2491800"/>
              <a:gd name="connsiteY1" fmla="*/ 499464 h 5360782"/>
              <a:gd name="connsiteX2" fmla="*/ 337324 w 2491800"/>
              <a:gd name="connsiteY2" fmla="*/ 3255190 h 5360782"/>
              <a:gd name="connsiteX3" fmla="*/ 174486 w 2491800"/>
              <a:gd name="connsiteY3" fmla="*/ 4871048 h 5360782"/>
              <a:gd name="connsiteX4" fmla="*/ 1226671 w 2491800"/>
              <a:gd name="connsiteY4" fmla="*/ 5359563 h 5360782"/>
              <a:gd name="connsiteX5" fmla="*/ 2040864 w 2491800"/>
              <a:gd name="connsiteY5" fmla="*/ 4770840 h 5360782"/>
              <a:gd name="connsiteX6" fmla="*/ 2128546 w 2491800"/>
              <a:gd name="connsiteY6" fmla="*/ 1426391 h 5360782"/>
              <a:gd name="connsiteX7" fmla="*/ 2491800 w 2491800"/>
              <a:gd name="connsiteY7" fmla="*/ 486939 h 5360782"/>
              <a:gd name="connsiteX0" fmla="*/ 1965707 w 2128546"/>
              <a:gd name="connsiteY0" fmla="*/ 286522 h 5360782"/>
              <a:gd name="connsiteX1" fmla="*/ 136907 w 2128546"/>
              <a:gd name="connsiteY1" fmla="*/ 499464 h 5360782"/>
              <a:gd name="connsiteX2" fmla="*/ 337324 w 2128546"/>
              <a:gd name="connsiteY2" fmla="*/ 3255190 h 5360782"/>
              <a:gd name="connsiteX3" fmla="*/ 174486 w 2128546"/>
              <a:gd name="connsiteY3" fmla="*/ 4871048 h 5360782"/>
              <a:gd name="connsiteX4" fmla="*/ 1226671 w 2128546"/>
              <a:gd name="connsiteY4" fmla="*/ 5359563 h 5360782"/>
              <a:gd name="connsiteX5" fmla="*/ 2040864 w 2128546"/>
              <a:gd name="connsiteY5" fmla="*/ 4770840 h 5360782"/>
              <a:gd name="connsiteX6" fmla="*/ 2128546 w 2128546"/>
              <a:gd name="connsiteY6" fmla="*/ 1426391 h 5360782"/>
              <a:gd name="connsiteX0" fmla="*/ 1965707 w 2077035"/>
              <a:gd name="connsiteY0" fmla="*/ 286522 h 5388908"/>
              <a:gd name="connsiteX1" fmla="*/ 136907 w 2077035"/>
              <a:gd name="connsiteY1" fmla="*/ 499464 h 5388908"/>
              <a:gd name="connsiteX2" fmla="*/ 337324 w 2077035"/>
              <a:gd name="connsiteY2" fmla="*/ 3255190 h 5388908"/>
              <a:gd name="connsiteX3" fmla="*/ 174486 w 2077035"/>
              <a:gd name="connsiteY3" fmla="*/ 4871048 h 5388908"/>
              <a:gd name="connsiteX4" fmla="*/ 1226671 w 2077035"/>
              <a:gd name="connsiteY4" fmla="*/ 5359563 h 5388908"/>
              <a:gd name="connsiteX5" fmla="*/ 2040864 w 2077035"/>
              <a:gd name="connsiteY5" fmla="*/ 4770840 h 5388908"/>
              <a:gd name="connsiteX6" fmla="*/ 1965707 w 2077035"/>
              <a:gd name="connsiteY6" fmla="*/ 286522 h 5388908"/>
              <a:gd name="connsiteX0" fmla="*/ 1965707 w 1976268"/>
              <a:gd name="connsiteY0" fmla="*/ 286522 h 5399251"/>
              <a:gd name="connsiteX1" fmla="*/ 136907 w 1976268"/>
              <a:gd name="connsiteY1" fmla="*/ 499464 h 5399251"/>
              <a:gd name="connsiteX2" fmla="*/ 337324 w 1976268"/>
              <a:gd name="connsiteY2" fmla="*/ 3255190 h 5399251"/>
              <a:gd name="connsiteX3" fmla="*/ 174486 w 1976268"/>
              <a:gd name="connsiteY3" fmla="*/ 4871048 h 5399251"/>
              <a:gd name="connsiteX4" fmla="*/ 1226671 w 1976268"/>
              <a:gd name="connsiteY4" fmla="*/ 5359563 h 5399251"/>
              <a:gd name="connsiteX5" fmla="*/ 1915603 w 1976268"/>
              <a:gd name="connsiteY5" fmla="*/ 4795892 h 5399251"/>
              <a:gd name="connsiteX6" fmla="*/ 1965707 w 1976268"/>
              <a:gd name="connsiteY6" fmla="*/ 286522 h 5399251"/>
              <a:gd name="connsiteX0" fmla="*/ 1965707 w 1981743"/>
              <a:gd name="connsiteY0" fmla="*/ 286522 h 5430733"/>
              <a:gd name="connsiteX1" fmla="*/ 136907 w 1981743"/>
              <a:gd name="connsiteY1" fmla="*/ 499464 h 5430733"/>
              <a:gd name="connsiteX2" fmla="*/ 337324 w 1981743"/>
              <a:gd name="connsiteY2" fmla="*/ 3255190 h 5430733"/>
              <a:gd name="connsiteX3" fmla="*/ 174486 w 1981743"/>
              <a:gd name="connsiteY3" fmla="*/ 4871048 h 5430733"/>
              <a:gd name="connsiteX4" fmla="*/ 1226671 w 1981743"/>
              <a:gd name="connsiteY4" fmla="*/ 5359563 h 5430733"/>
              <a:gd name="connsiteX5" fmla="*/ 1915603 w 1981743"/>
              <a:gd name="connsiteY5" fmla="*/ 4795892 h 5430733"/>
              <a:gd name="connsiteX6" fmla="*/ 1965707 w 1981743"/>
              <a:gd name="connsiteY6" fmla="*/ 286522 h 5430733"/>
              <a:gd name="connsiteX0" fmla="*/ 1965707 w 1965707"/>
              <a:gd name="connsiteY0" fmla="*/ 286522 h 5360283"/>
              <a:gd name="connsiteX1" fmla="*/ 136907 w 1965707"/>
              <a:gd name="connsiteY1" fmla="*/ 499464 h 5360283"/>
              <a:gd name="connsiteX2" fmla="*/ 337324 w 1965707"/>
              <a:gd name="connsiteY2" fmla="*/ 3255190 h 5360283"/>
              <a:gd name="connsiteX3" fmla="*/ 174486 w 1965707"/>
              <a:gd name="connsiteY3" fmla="*/ 4871048 h 5360283"/>
              <a:gd name="connsiteX4" fmla="*/ 1226671 w 1965707"/>
              <a:gd name="connsiteY4" fmla="*/ 5359563 h 5360283"/>
              <a:gd name="connsiteX5" fmla="*/ 1915603 w 1965707"/>
              <a:gd name="connsiteY5" fmla="*/ 4795892 h 5360283"/>
              <a:gd name="connsiteX6" fmla="*/ 1965707 w 1965707"/>
              <a:gd name="connsiteY6" fmla="*/ 286522 h 5360283"/>
              <a:gd name="connsiteX0" fmla="*/ 1902255 w 1902255"/>
              <a:gd name="connsiteY0" fmla="*/ 134245 h 5208570"/>
              <a:gd name="connsiteX1" fmla="*/ 73455 w 1902255"/>
              <a:gd name="connsiteY1" fmla="*/ 347187 h 5208570"/>
              <a:gd name="connsiteX2" fmla="*/ 336502 w 1902255"/>
              <a:gd name="connsiteY2" fmla="*/ 2639450 h 5208570"/>
              <a:gd name="connsiteX3" fmla="*/ 111034 w 1902255"/>
              <a:gd name="connsiteY3" fmla="*/ 4718771 h 5208570"/>
              <a:gd name="connsiteX4" fmla="*/ 1163219 w 1902255"/>
              <a:gd name="connsiteY4" fmla="*/ 5207286 h 5208570"/>
              <a:gd name="connsiteX5" fmla="*/ 1852151 w 1902255"/>
              <a:gd name="connsiteY5" fmla="*/ 4643615 h 5208570"/>
              <a:gd name="connsiteX6" fmla="*/ 1902255 w 1902255"/>
              <a:gd name="connsiteY6" fmla="*/ 134245 h 5208570"/>
              <a:gd name="connsiteX0" fmla="*/ 1940332 w 1940332"/>
              <a:gd name="connsiteY0" fmla="*/ 134245 h 5208570"/>
              <a:gd name="connsiteX1" fmla="*/ 111532 w 1940332"/>
              <a:gd name="connsiteY1" fmla="*/ 347187 h 5208570"/>
              <a:gd name="connsiteX2" fmla="*/ 374579 w 1940332"/>
              <a:gd name="connsiteY2" fmla="*/ 2639450 h 5208570"/>
              <a:gd name="connsiteX3" fmla="*/ 149111 w 1940332"/>
              <a:gd name="connsiteY3" fmla="*/ 4718771 h 5208570"/>
              <a:gd name="connsiteX4" fmla="*/ 1201296 w 1940332"/>
              <a:gd name="connsiteY4" fmla="*/ 5207286 h 5208570"/>
              <a:gd name="connsiteX5" fmla="*/ 1890228 w 1940332"/>
              <a:gd name="connsiteY5" fmla="*/ 4643615 h 5208570"/>
              <a:gd name="connsiteX6" fmla="*/ 1940332 w 1940332"/>
              <a:gd name="connsiteY6" fmla="*/ 134245 h 5208570"/>
              <a:gd name="connsiteX0" fmla="*/ 2017899 w 2017899"/>
              <a:gd name="connsiteY0" fmla="*/ 300984 h 5375309"/>
              <a:gd name="connsiteX1" fmla="*/ 189099 w 2017899"/>
              <a:gd name="connsiteY1" fmla="*/ 513926 h 5375309"/>
              <a:gd name="connsiteX2" fmla="*/ 452146 w 2017899"/>
              <a:gd name="connsiteY2" fmla="*/ 2806189 h 5375309"/>
              <a:gd name="connsiteX3" fmla="*/ 226678 w 2017899"/>
              <a:gd name="connsiteY3" fmla="*/ 4885510 h 5375309"/>
              <a:gd name="connsiteX4" fmla="*/ 1278863 w 2017899"/>
              <a:gd name="connsiteY4" fmla="*/ 5374025 h 5375309"/>
              <a:gd name="connsiteX5" fmla="*/ 1967795 w 2017899"/>
              <a:gd name="connsiteY5" fmla="*/ 4810354 h 5375309"/>
              <a:gd name="connsiteX6" fmla="*/ 2017899 w 2017899"/>
              <a:gd name="connsiteY6" fmla="*/ 300984 h 5375309"/>
              <a:gd name="connsiteX0" fmla="*/ 1995710 w 1995710"/>
              <a:gd name="connsiteY0" fmla="*/ 260490 h 5334815"/>
              <a:gd name="connsiteX1" fmla="*/ 166910 w 1995710"/>
              <a:gd name="connsiteY1" fmla="*/ 473432 h 5334815"/>
              <a:gd name="connsiteX2" fmla="*/ 429957 w 1995710"/>
              <a:gd name="connsiteY2" fmla="*/ 2765695 h 5334815"/>
              <a:gd name="connsiteX3" fmla="*/ 204489 w 1995710"/>
              <a:gd name="connsiteY3" fmla="*/ 4845016 h 5334815"/>
              <a:gd name="connsiteX4" fmla="*/ 1256674 w 1995710"/>
              <a:gd name="connsiteY4" fmla="*/ 5333531 h 5334815"/>
              <a:gd name="connsiteX5" fmla="*/ 1945606 w 1995710"/>
              <a:gd name="connsiteY5" fmla="*/ 4769860 h 5334815"/>
              <a:gd name="connsiteX6" fmla="*/ 1995710 w 1995710"/>
              <a:gd name="connsiteY6" fmla="*/ 260490 h 5334815"/>
              <a:gd name="connsiteX0" fmla="*/ 1973336 w 1973336"/>
              <a:gd name="connsiteY0" fmla="*/ 260490 h 5334815"/>
              <a:gd name="connsiteX1" fmla="*/ 144536 w 1973336"/>
              <a:gd name="connsiteY1" fmla="*/ 473432 h 5334815"/>
              <a:gd name="connsiteX2" fmla="*/ 407583 w 1973336"/>
              <a:gd name="connsiteY2" fmla="*/ 2765695 h 5334815"/>
              <a:gd name="connsiteX3" fmla="*/ 182115 w 1973336"/>
              <a:gd name="connsiteY3" fmla="*/ 4845016 h 5334815"/>
              <a:gd name="connsiteX4" fmla="*/ 1234300 w 1973336"/>
              <a:gd name="connsiteY4" fmla="*/ 5333531 h 5334815"/>
              <a:gd name="connsiteX5" fmla="*/ 1923232 w 1973336"/>
              <a:gd name="connsiteY5" fmla="*/ 4769860 h 5334815"/>
              <a:gd name="connsiteX6" fmla="*/ 1973336 w 1973336"/>
              <a:gd name="connsiteY6" fmla="*/ 260490 h 5334815"/>
              <a:gd name="connsiteX0" fmla="*/ 1975359 w 1975359"/>
              <a:gd name="connsiteY0" fmla="*/ 260490 h 5334815"/>
              <a:gd name="connsiteX1" fmla="*/ 146559 w 1975359"/>
              <a:gd name="connsiteY1" fmla="*/ 473432 h 5334815"/>
              <a:gd name="connsiteX2" fmla="*/ 409606 w 1975359"/>
              <a:gd name="connsiteY2" fmla="*/ 2765695 h 5334815"/>
              <a:gd name="connsiteX3" fmla="*/ 184138 w 1975359"/>
              <a:gd name="connsiteY3" fmla="*/ 4845016 h 5334815"/>
              <a:gd name="connsiteX4" fmla="*/ 1236323 w 1975359"/>
              <a:gd name="connsiteY4" fmla="*/ 5333531 h 5334815"/>
              <a:gd name="connsiteX5" fmla="*/ 1925255 w 1975359"/>
              <a:gd name="connsiteY5" fmla="*/ 4769860 h 5334815"/>
              <a:gd name="connsiteX6" fmla="*/ 1975359 w 1975359"/>
              <a:gd name="connsiteY6" fmla="*/ 260490 h 5334815"/>
              <a:gd name="connsiteX0" fmla="*/ 1960352 w 1960352"/>
              <a:gd name="connsiteY0" fmla="*/ 260490 h 5334815"/>
              <a:gd name="connsiteX1" fmla="*/ 131552 w 1960352"/>
              <a:gd name="connsiteY1" fmla="*/ 473432 h 5334815"/>
              <a:gd name="connsiteX2" fmla="*/ 394599 w 1960352"/>
              <a:gd name="connsiteY2" fmla="*/ 2765695 h 5334815"/>
              <a:gd name="connsiteX3" fmla="*/ 169131 w 1960352"/>
              <a:gd name="connsiteY3" fmla="*/ 4845016 h 5334815"/>
              <a:gd name="connsiteX4" fmla="*/ 1221316 w 1960352"/>
              <a:gd name="connsiteY4" fmla="*/ 5333531 h 5334815"/>
              <a:gd name="connsiteX5" fmla="*/ 1910248 w 1960352"/>
              <a:gd name="connsiteY5" fmla="*/ 4769860 h 5334815"/>
              <a:gd name="connsiteX6" fmla="*/ 1960352 w 1960352"/>
              <a:gd name="connsiteY6" fmla="*/ 260490 h 5334815"/>
              <a:gd name="connsiteX0" fmla="*/ 1957544 w 1957544"/>
              <a:gd name="connsiteY0" fmla="*/ 260490 h 5336769"/>
              <a:gd name="connsiteX1" fmla="*/ 128744 w 1957544"/>
              <a:gd name="connsiteY1" fmla="*/ 473432 h 5336769"/>
              <a:gd name="connsiteX2" fmla="*/ 391791 w 1957544"/>
              <a:gd name="connsiteY2" fmla="*/ 2765695 h 5336769"/>
              <a:gd name="connsiteX3" fmla="*/ 416843 w 1957544"/>
              <a:gd name="connsiteY3" fmla="*/ 4569443 h 5336769"/>
              <a:gd name="connsiteX4" fmla="*/ 1218508 w 1957544"/>
              <a:gd name="connsiteY4" fmla="*/ 5333531 h 5336769"/>
              <a:gd name="connsiteX5" fmla="*/ 1907440 w 1957544"/>
              <a:gd name="connsiteY5" fmla="*/ 4769860 h 5336769"/>
              <a:gd name="connsiteX6" fmla="*/ 1957544 w 1957544"/>
              <a:gd name="connsiteY6" fmla="*/ 260490 h 5336769"/>
              <a:gd name="connsiteX0" fmla="*/ 1957544 w 1969016"/>
              <a:gd name="connsiteY0" fmla="*/ 260490 h 5183881"/>
              <a:gd name="connsiteX1" fmla="*/ 128744 w 1969016"/>
              <a:gd name="connsiteY1" fmla="*/ 473432 h 5183881"/>
              <a:gd name="connsiteX2" fmla="*/ 391791 w 1969016"/>
              <a:gd name="connsiteY2" fmla="*/ 2765695 h 5183881"/>
              <a:gd name="connsiteX3" fmla="*/ 416843 w 1969016"/>
              <a:gd name="connsiteY3" fmla="*/ 4569443 h 5183881"/>
              <a:gd name="connsiteX4" fmla="*/ 1205982 w 1969016"/>
              <a:gd name="connsiteY4" fmla="*/ 4957750 h 5183881"/>
              <a:gd name="connsiteX5" fmla="*/ 1907440 w 1969016"/>
              <a:gd name="connsiteY5" fmla="*/ 4769860 h 5183881"/>
              <a:gd name="connsiteX6" fmla="*/ 1957544 w 1969016"/>
              <a:gd name="connsiteY6" fmla="*/ 260490 h 5183881"/>
              <a:gd name="connsiteX0" fmla="*/ 1957544 w 2026574"/>
              <a:gd name="connsiteY0" fmla="*/ 260490 h 4993552"/>
              <a:gd name="connsiteX1" fmla="*/ 128744 w 2026574"/>
              <a:gd name="connsiteY1" fmla="*/ 473432 h 4993552"/>
              <a:gd name="connsiteX2" fmla="*/ 391791 w 2026574"/>
              <a:gd name="connsiteY2" fmla="*/ 2765695 h 4993552"/>
              <a:gd name="connsiteX3" fmla="*/ 416843 w 2026574"/>
              <a:gd name="connsiteY3" fmla="*/ 4569443 h 4993552"/>
              <a:gd name="connsiteX4" fmla="*/ 1205982 w 2026574"/>
              <a:gd name="connsiteY4" fmla="*/ 4957750 h 4993552"/>
              <a:gd name="connsiteX5" fmla="*/ 1982597 w 2026574"/>
              <a:gd name="connsiteY5" fmla="*/ 4444183 h 4993552"/>
              <a:gd name="connsiteX6" fmla="*/ 1957544 w 2026574"/>
              <a:gd name="connsiteY6" fmla="*/ 260490 h 4993552"/>
              <a:gd name="connsiteX0" fmla="*/ 1957544 w 1969016"/>
              <a:gd name="connsiteY0" fmla="*/ 260490 h 5101758"/>
              <a:gd name="connsiteX1" fmla="*/ 128744 w 1969016"/>
              <a:gd name="connsiteY1" fmla="*/ 473432 h 5101758"/>
              <a:gd name="connsiteX2" fmla="*/ 391791 w 1969016"/>
              <a:gd name="connsiteY2" fmla="*/ 2765695 h 5101758"/>
              <a:gd name="connsiteX3" fmla="*/ 416843 w 1969016"/>
              <a:gd name="connsiteY3" fmla="*/ 4569443 h 5101758"/>
              <a:gd name="connsiteX4" fmla="*/ 1205982 w 1969016"/>
              <a:gd name="connsiteY4" fmla="*/ 4957750 h 5101758"/>
              <a:gd name="connsiteX5" fmla="*/ 1907441 w 1969016"/>
              <a:gd name="connsiteY5" fmla="*/ 4644599 h 5101758"/>
              <a:gd name="connsiteX6" fmla="*/ 1957544 w 1969016"/>
              <a:gd name="connsiteY6" fmla="*/ 260490 h 5101758"/>
              <a:gd name="connsiteX0" fmla="*/ 1957544 w 1957544"/>
              <a:gd name="connsiteY0" fmla="*/ 260490 h 5106822"/>
              <a:gd name="connsiteX1" fmla="*/ 128744 w 1957544"/>
              <a:gd name="connsiteY1" fmla="*/ 473432 h 5106822"/>
              <a:gd name="connsiteX2" fmla="*/ 391791 w 1957544"/>
              <a:gd name="connsiteY2" fmla="*/ 2765695 h 5106822"/>
              <a:gd name="connsiteX3" fmla="*/ 416843 w 1957544"/>
              <a:gd name="connsiteY3" fmla="*/ 4569443 h 5106822"/>
              <a:gd name="connsiteX4" fmla="*/ 1205982 w 1957544"/>
              <a:gd name="connsiteY4" fmla="*/ 4957750 h 5106822"/>
              <a:gd name="connsiteX5" fmla="*/ 1907441 w 1957544"/>
              <a:gd name="connsiteY5" fmla="*/ 4644599 h 5106822"/>
              <a:gd name="connsiteX6" fmla="*/ 1957544 w 1957544"/>
              <a:gd name="connsiteY6" fmla="*/ 260490 h 5106822"/>
              <a:gd name="connsiteX0" fmla="*/ 1957544 w 2000116"/>
              <a:gd name="connsiteY0" fmla="*/ 260490 h 5069120"/>
              <a:gd name="connsiteX1" fmla="*/ 128744 w 2000116"/>
              <a:gd name="connsiteY1" fmla="*/ 473432 h 5069120"/>
              <a:gd name="connsiteX2" fmla="*/ 391791 w 2000116"/>
              <a:gd name="connsiteY2" fmla="*/ 2765695 h 5069120"/>
              <a:gd name="connsiteX3" fmla="*/ 416843 w 2000116"/>
              <a:gd name="connsiteY3" fmla="*/ 4569443 h 5069120"/>
              <a:gd name="connsiteX4" fmla="*/ 1205982 w 2000116"/>
              <a:gd name="connsiteY4" fmla="*/ 4957750 h 5069120"/>
              <a:gd name="connsiteX5" fmla="*/ 1970071 w 2000116"/>
              <a:gd name="connsiteY5" fmla="*/ 4581969 h 5069120"/>
              <a:gd name="connsiteX6" fmla="*/ 1957544 w 2000116"/>
              <a:gd name="connsiteY6" fmla="*/ 260490 h 5069120"/>
              <a:gd name="connsiteX0" fmla="*/ 1957544 w 1979827"/>
              <a:gd name="connsiteY0" fmla="*/ 260490 h 5098507"/>
              <a:gd name="connsiteX1" fmla="*/ 128744 w 1979827"/>
              <a:gd name="connsiteY1" fmla="*/ 473432 h 5098507"/>
              <a:gd name="connsiteX2" fmla="*/ 391791 w 1979827"/>
              <a:gd name="connsiteY2" fmla="*/ 2765695 h 5098507"/>
              <a:gd name="connsiteX3" fmla="*/ 416843 w 1979827"/>
              <a:gd name="connsiteY3" fmla="*/ 4569443 h 5098507"/>
              <a:gd name="connsiteX4" fmla="*/ 1205982 w 1979827"/>
              <a:gd name="connsiteY4" fmla="*/ 4957750 h 5098507"/>
              <a:gd name="connsiteX5" fmla="*/ 1970071 w 1979827"/>
              <a:gd name="connsiteY5" fmla="*/ 4581969 h 5098507"/>
              <a:gd name="connsiteX6" fmla="*/ 1957544 w 1979827"/>
              <a:gd name="connsiteY6" fmla="*/ 260490 h 5098507"/>
              <a:gd name="connsiteX0" fmla="*/ 1957544 w 2000116"/>
              <a:gd name="connsiteY0" fmla="*/ 260490 h 4957787"/>
              <a:gd name="connsiteX1" fmla="*/ 128744 w 2000116"/>
              <a:gd name="connsiteY1" fmla="*/ 473432 h 4957787"/>
              <a:gd name="connsiteX2" fmla="*/ 391791 w 2000116"/>
              <a:gd name="connsiteY2" fmla="*/ 2765695 h 4957787"/>
              <a:gd name="connsiteX3" fmla="*/ 416843 w 2000116"/>
              <a:gd name="connsiteY3" fmla="*/ 4569443 h 4957787"/>
              <a:gd name="connsiteX4" fmla="*/ 1205982 w 2000116"/>
              <a:gd name="connsiteY4" fmla="*/ 4957750 h 4957787"/>
              <a:gd name="connsiteX5" fmla="*/ 1970071 w 2000116"/>
              <a:gd name="connsiteY5" fmla="*/ 4581969 h 4957787"/>
              <a:gd name="connsiteX6" fmla="*/ 1957544 w 2000116"/>
              <a:gd name="connsiteY6" fmla="*/ 260490 h 4957787"/>
              <a:gd name="connsiteX0" fmla="*/ 1957544 w 2016231"/>
              <a:gd name="connsiteY0" fmla="*/ 260490 h 5025101"/>
              <a:gd name="connsiteX1" fmla="*/ 128744 w 2016231"/>
              <a:gd name="connsiteY1" fmla="*/ 473432 h 5025101"/>
              <a:gd name="connsiteX2" fmla="*/ 391791 w 2016231"/>
              <a:gd name="connsiteY2" fmla="*/ 2765695 h 5025101"/>
              <a:gd name="connsiteX3" fmla="*/ 416843 w 2016231"/>
              <a:gd name="connsiteY3" fmla="*/ 4569443 h 5025101"/>
              <a:gd name="connsiteX4" fmla="*/ 1205982 w 2016231"/>
              <a:gd name="connsiteY4" fmla="*/ 4882594 h 5025101"/>
              <a:gd name="connsiteX5" fmla="*/ 1970071 w 2016231"/>
              <a:gd name="connsiteY5" fmla="*/ 4581969 h 5025101"/>
              <a:gd name="connsiteX6" fmla="*/ 1957544 w 2016231"/>
              <a:gd name="connsiteY6" fmla="*/ 260490 h 5025101"/>
              <a:gd name="connsiteX0" fmla="*/ 1957544 w 2016231"/>
              <a:gd name="connsiteY0" fmla="*/ 260490 h 4883176"/>
              <a:gd name="connsiteX1" fmla="*/ 128744 w 2016231"/>
              <a:gd name="connsiteY1" fmla="*/ 473432 h 4883176"/>
              <a:gd name="connsiteX2" fmla="*/ 391791 w 2016231"/>
              <a:gd name="connsiteY2" fmla="*/ 2765695 h 4883176"/>
              <a:gd name="connsiteX3" fmla="*/ 416843 w 2016231"/>
              <a:gd name="connsiteY3" fmla="*/ 4569443 h 4883176"/>
              <a:gd name="connsiteX4" fmla="*/ 1205982 w 2016231"/>
              <a:gd name="connsiteY4" fmla="*/ 4882594 h 4883176"/>
              <a:gd name="connsiteX5" fmla="*/ 1970071 w 2016231"/>
              <a:gd name="connsiteY5" fmla="*/ 4581969 h 4883176"/>
              <a:gd name="connsiteX6" fmla="*/ 1957544 w 2016231"/>
              <a:gd name="connsiteY6" fmla="*/ 260490 h 4883176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544 w 2016231"/>
              <a:gd name="connsiteY0" fmla="*/ 260490 h 4882719"/>
              <a:gd name="connsiteX1" fmla="*/ 128744 w 2016231"/>
              <a:gd name="connsiteY1" fmla="*/ 473432 h 4882719"/>
              <a:gd name="connsiteX2" fmla="*/ 391791 w 2016231"/>
              <a:gd name="connsiteY2" fmla="*/ 2765695 h 4882719"/>
              <a:gd name="connsiteX3" fmla="*/ 416843 w 2016231"/>
              <a:gd name="connsiteY3" fmla="*/ 4569443 h 4882719"/>
              <a:gd name="connsiteX4" fmla="*/ 1205982 w 2016231"/>
              <a:gd name="connsiteY4" fmla="*/ 4882594 h 4882719"/>
              <a:gd name="connsiteX5" fmla="*/ 1970071 w 2016231"/>
              <a:gd name="connsiteY5" fmla="*/ 4581969 h 4882719"/>
              <a:gd name="connsiteX6" fmla="*/ 1957544 w 2016231"/>
              <a:gd name="connsiteY6" fmla="*/ 260490 h 4882719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1957819 w 2016506"/>
              <a:gd name="connsiteY0" fmla="*/ 260490 h 4885434"/>
              <a:gd name="connsiteX1" fmla="*/ 129019 w 2016506"/>
              <a:gd name="connsiteY1" fmla="*/ 473432 h 4885434"/>
              <a:gd name="connsiteX2" fmla="*/ 392066 w 2016506"/>
              <a:gd name="connsiteY2" fmla="*/ 2765695 h 4885434"/>
              <a:gd name="connsiteX3" fmla="*/ 429644 w 2016506"/>
              <a:gd name="connsiteY3" fmla="*/ 4494287 h 4885434"/>
              <a:gd name="connsiteX4" fmla="*/ 1206257 w 2016506"/>
              <a:gd name="connsiteY4" fmla="*/ 4882594 h 4885434"/>
              <a:gd name="connsiteX5" fmla="*/ 1970346 w 2016506"/>
              <a:gd name="connsiteY5" fmla="*/ 4581969 h 4885434"/>
              <a:gd name="connsiteX6" fmla="*/ 1957819 w 2016506"/>
              <a:gd name="connsiteY6" fmla="*/ 260490 h 4885434"/>
              <a:gd name="connsiteX0" fmla="*/ 2013099 w 2071786"/>
              <a:gd name="connsiteY0" fmla="*/ 267438 h 4892382"/>
              <a:gd name="connsiteX1" fmla="*/ 121668 w 2071786"/>
              <a:gd name="connsiteY1" fmla="*/ 467854 h 4892382"/>
              <a:gd name="connsiteX2" fmla="*/ 447346 w 2071786"/>
              <a:gd name="connsiteY2" fmla="*/ 2772643 h 4892382"/>
              <a:gd name="connsiteX3" fmla="*/ 484924 w 2071786"/>
              <a:gd name="connsiteY3" fmla="*/ 4501235 h 4892382"/>
              <a:gd name="connsiteX4" fmla="*/ 1261537 w 2071786"/>
              <a:gd name="connsiteY4" fmla="*/ 4889542 h 4892382"/>
              <a:gd name="connsiteX5" fmla="*/ 2025626 w 2071786"/>
              <a:gd name="connsiteY5" fmla="*/ 4588917 h 4892382"/>
              <a:gd name="connsiteX6" fmla="*/ 2013099 w 2071786"/>
              <a:gd name="connsiteY6" fmla="*/ 267438 h 4892382"/>
              <a:gd name="connsiteX0" fmla="*/ 2013099 w 2071786"/>
              <a:gd name="connsiteY0" fmla="*/ 339424 h 4964368"/>
              <a:gd name="connsiteX1" fmla="*/ 121668 w 2071786"/>
              <a:gd name="connsiteY1" fmla="*/ 539840 h 4964368"/>
              <a:gd name="connsiteX2" fmla="*/ 447346 w 2071786"/>
              <a:gd name="connsiteY2" fmla="*/ 2844629 h 4964368"/>
              <a:gd name="connsiteX3" fmla="*/ 484924 w 2071786"/>
              <a:gd name="connsiteY3" fmla="*/ 4573221 h 4964368"/>
              <a:gd name="connsiteX4" fmla="*/ 1261537 w 2071786"/>
              <a:gd name="connsiteY4" fmla="*/ 4961528 h 4964368"/>
              <a:gd name="connsiteX5" fmla="*/ 2025626 w 2071786"/>
              <a:gd name="connsiteY5" fmla="*/ 4660903 h 4964368"/>
              <a:gd name="connsiteX6" fmla="*/ 2013099 w 2071786"/>
              <a:gd name="connsiteY6" fmla="*/ 339424 h 4964368"/>
              <a:gd name="connsiteX0" fmla="*/ 1984813 w 2043500"/>
              <a:gd name="connsiteY0" fmla="*/ 139604 h 4764548"/>
              <a:gd name="connsiteX1" fmla="*/ 93382 w 2043500"/>
              <a:gd name="connsiteY1" fmla="*/ 340020 h 4764548"/>
              <a:gd name="connsiteX2" fmla="*/ 306326 w 2043500"/>
              <a:gd name="connsiteY2" fmla="*/ 2657335 h 4764548"/>
              <a:gd name="connsiteX3" fmla="*/ 456638 w 2043500"/>
              <a:gd name="connsiteY3" fmla="*/ 4373401 h 4764548"/>
              <a:gd name="connsiteX4" fmla="*/ 1233251 w 2043500"/>
              <a:gd name="connsiteY4" fmla="*/ 4761708 h 4764548"/>
              <a:gd name="connsiteX5" fmla="*/ 1997340 w 2043500"/>
              <a:gd name="connsiteY5" fmla="*/ 4461083 h 4764548"/>
              <a:gd name="connsiteX6" fmla="*/ 1984813 w 2043500"/>
              <a:gd name="connsiteY6" fmla="*/ 139604 h 4764548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5239"/>
              <a:gd name="connsiteX1" fmla="*/ 130337 w 2080455"/>
              <a:gd name="connsiteY1" fmla="*/ 540711 h 4965239"/>
              <a:gd name="connsiteX2" fmla="*/ 343281 w 2080455"/>
              <a:gd name="connsiteY2" fmla="*/ 2858026 h 4965239"/>
              <a:gd name="connsiteX3" fmla="*/ 493593 w 2080455"/>
              <a:gd name="connsiteY3" fmla="*/ 4574092 h 4965239"/>
              <a:gd name="connsiteX4" fmla="*/ 1270206 w 2080455"/>
              <a:gd name="connsiteY4" fmla="*/ 4962399 h 4965239"/>
              <a:gd name="connsiteX5" fmla="*/ 2034295 w 2080455"/>
              <a:gd name="connsiteY5" fmla="*/ 4661774 h 4965239"/>
              <a:gd name="connsiteX6" fmla="*/ 2021768 w 2080455"/>
              <a:gd name="connsiteY6" fmla="*/ 340295 h 496523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4129"/>
              <a:gd name="connsiteX1" fmla="*/ 130337 w 2080455"/>
              <a:gd name="connsiteY1" fmla="*/ 540711 h 4964129"/>
              <a:gd name="connsiteX2" fmla="*/ 343281 w 2080455"/>
              <a:gd name="connsiteY2" fmla="*/ 2858026 h 4964129"/>
              <a:gd name="connsiteX3" fmla="*/ 493593 w 2080455"/>
              <a:gd name="connsiteY3" fmla="*/ 4599144 h 4964129"/>
              <a:gd name="connsiteX4" fmla="*/ 1270206 w 2080455"/>
              <a:gd name="connsiteY4" fmla="*/ 4962399 h 4964129"/>
              <a:gd name="connsiteX5" fmla="*/ 2034295 w 2080455"/>
              <a:gd name="connsiteY5" fmla="*/ 4661774 h 4964129"/>
              <a:gd name="connsiteX6" fmla="*/ 2021768 w 2080455"/>
              <a:gd name="connsiteY6" fmla="*/ 340295 h 4964129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768 w 2080455"/>
              <a:gd name="connsiteY0" fmla="*/ 340295 h 4963185"/>
              <a:gd name="connsiteX1" fmla="*/ 130337 w 2080455"/>
              <a:gd name="connsiteY1" fmla="*/ 540711 h 4963185"/>
              <a:gd name="connsiteX2" fmla="*/ 343281 w 2080455"/>
              <a:gd name="connsiteY2" fmla="*/ 2858026 h 4963185"/>
              <a:gd name="connsiteX3" fmla="*/ 493593 w 2080455"/>
              <a:gd name="connsiteY3" fmla="*/ 4624196 h 4963185"/>
              <a:gd name="connsiteX4" fmla="*/ 1270206 w 2080455"/>
              <a:gd name="connsiteY4" fmla="*/ 4962399 h 4963185"/>
              <a:gd name="connsiteX5" fmla="*/ 2034295 w 2080455"/>
              <a:gd name="connsiteY5" fmla="*/ 4661774 h 4963185"/>
              <a:gd name="connsiteX6" fmla="*/ 2021768 w 2080455"/>
              <a:gd name="connsiteY6" fmla="*/ 340295 h 4963185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21156 w 2079843"/>
              <a:gd name="connsiteY0" fmla="*/ 340295 h 4964388"/>
              <a:gd name="connsiteX1" fmla="*/ 129725 w 2079843"/>
              <a:gd name="connsiteY1" fmla="*/ 540711 h 4964388"/>
              <a:gd name="connsiteX2" fmla="*/ 342669 w 2079843"/>
              <a:gd name="connsiteY2" fmla="*/ 2858026 h 4964388"/>
              <a:gd name="connsiteX3" fmla="*/ 467929 w 2079843"/>
              <a:gd name="connsiteY3" fmla="*/ 4636722 h 4964388"/>
              <a:gd name="connsiteX4" fmla="*/ 1269594 w 2079843"/>
              <a:gd name="connsiteY4" fmla="*/ 4962399 h 4964388"/>
              <a:gd name="connsiteX5" fmla="*/ 2033683 w 2079843"/>
              <a:gd name="connsiteY5" fmla="*/ 4661774 h 4964388"/>
              <a:gd name="connsiteX6" fmla="*/ 2021156 w 2079843"/>
              <a:gd name="connsiteY6" fmla="*/ 340295 h 4964388"/>
              <a:gd name="connsiteX0" fmla="*/ 2021156 w 2079843"/>
              <a:gd name="connsiteY0" fmla="*/ 340295 h 4962807"/>
              <a:gd name="connsiteX1" fmla="*/ 129725 w 2079843"/>
              <a:gd name="connsiteY1" fmla="*/ 540711 h 4962807"/>
              <a:gd name="connsiteX2" fmla="*/ 342669 w 2079843"/>
              <a:gd name="connsiteY2" fmla="*/ 2858026 h 4962807"/>
              <a:gd name="connsiteX3" fmla="*/ 467929 w 2079843"/>
              <a:gd name="connsiteY3" fmla="*/ 4636722 h 4962807"/>
              <a:gd name="connsiteX4" fmla="*/ 1269594 w 2079843"/>
              <a:gd name="connsiteY4" fmla="*/ 4962399 h 4962807"/>
              <a:gd name="connsiteX5" fmla="*/ 2033683 w 2079843"/>
              <a:gd name="connsiteY5" fmla="*/ 4661774 h 4962807"/>
              <a:gd name="connsiteX6" fmla="*/ 2021156 w 2079843"/>
              <a:gd name="connsiteY6" fmla="*/ 340295 h 4962807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2019943 w 2078630"/>
              <a:gd name="connsiteY0" fmla="*/ 340295 h 4963185"/>
              <a:gd name="connsiteX1" fmla="*/ 128512 w 2078630"/>
              <a:gd name="connsiteY1" fmla="*/ 540711 h 4963185"/>
              <a:gd name="connsiteX2" fmla="*/ 341456 w 2078630"/>
              <a:gd name="connsiteY2" fmla="*/ 2858026 h 4963185"/>
              <a:gd name="connsiteX3" fmla="*/ 416612 w 2078630"/>
              <a:gd name="connsiteY3" fmla="*/ 4624196 h 4963185"/>
              <a:gd name="connsiteX4" fmla="*/ 1268381 w 2078630"/>
              <a:gd name="connsiteY4" fmla="*/ 4962399 h 4963185"/>
              <a:gd name="connsiteX5" fmla="*/ 2032470 w 2078630"/>
              <a:gd name="connsiteY5" fmla="*/ 4661774 h 4963185"/>
              <a:gd name="connsiteX6" fmla="*/ 2019943 w 2078630"/>
              <a:gd name="connsiteY6" fmla="*/ 340295 h 4963185"/>
              <a:gd name="connsiteX0" fmla="*/ 1966594 w 2025281"/>
              <a:gd name="connsiteY0" fmla="*/ 139604 h 4762494"/>
              <a:gd name="connsiteX1" fmla="*/ 75163 w 2025281"/>
              <a:gd name="connsiteY1" fmla="*/ 340020 h 4762494"/>
              <a:gd name="connsiteX2" fmla="*/ 375789 w 2025281"/>
              <a:gd name="connsiteY2" fmla="*/ 2657335 h 4762494"/>
              <a:gd name="connsiteX3" fmla="*/ 363263 w 2025281"/>
              <a:gd name="connsiteY3" fmla="*/ 4423505 h 4762494"/>
              <a:gd name="connsiteX4" fmla="*/ 1215032 w 2025281"/>
              <a:gd name="connsiteY4" fmla="*/ 4761708 h 4762494"/>
              <a:gd name="connsiteX5" fmla="*/ 1979121 w 2025281"/>
              <a:gd name="connsiteY5" fmla="*/ 4461083 h 4762494"/>
              <a:gd name="connsiteX6" fmla="*/ 1966594 w 2025281"/>
              <a:gd name="connsiteY6" fmla="*/ 139604 h 4762494"/>
              <a:gd name="connsiteX0" fmla="*/ 1973280 w 2031967"/>
              <a:gd name="connsiteY0" fmla="*/ 139604 h 4762494"/>
              <a:gd name="connsiteX1" fmla="*/ 81849 w 2031967"/>
              <a:gd name="connsiteY1" fmla="*/ 340020 h 4762494"/>
              <a:gd name="connsiteX2" fmla="*/ 344897 w 2031967"/>
              <a:gd name="connsiteY2" fmla="*/ 2657335 h 4762494"/>
              <a:gd name="connsiteX3" fmla="*/ 369949 w 2031967"/>
              <a:gd name="connsiteY3" fmla="*/ 4423505 h 4762494"/>
              <a:gd name="connsiteX4" fmla="*/ 1221718 w 2031967"/>
              <a:gd name="connsiteY4" fmla="*/ 4761708 h 4762494"/>
              <a:gd name="connsiteX5" fmla="*/ 1985807 w 2031967"/>
              <a:gd name="connsiteY5" fmla="*/ 4461083 h 4762494"/>
              <a:gd name="connsiteX6" fmla="*/ 1973280 w 2031967"/>
              <a:gd name="connsiteY6" fmla="*/ 139604 h 4762494"/>
              <a:gd name="connsiteX0" fmla="*/ 1993485 w 2052172"/>
              <a:gd name="connsiteY0" fmla="*/ 293688 h 4916578"/>
              <a:gd name="connsiteX1" fmla="*/ 102054 w 2052172"/>
              <a:gd name="connsiteY1" fmla="*/ 494104 h 4916578"/>
              <a:gd name="connsiteX2" fmla="*/ 365102 w 2052172"/>
              <a:gd name="connsiteY2" fmla="*/ 2811419 h 4916578"/>
              <a:gd name="connsiteX3" fmla="*/ 390154 w 2052172"/>
              <a:gd name="connsiteY3" fmla="*/ 4577589 h 4916578"/>
              <a:gd name="connsiteX4" fmla="*/ 1241923 w 2052172"/>
              <a:gd name="connsiteY4" fmla="*/ 4915792 h 4916578"/>
              <a:gd name="connsiteX5" fmla="*/ 2006012 w 2052172"/>
              <a:gd name="connsiteY5" fmla="*/ 4615167 h 4916578"/>
              <a:gd name="connsiteX6" fmla="*/ 1993485 w 2052172"/>
              <a:gd name="connsiteY6" fmla="*/ 293688 h 4916578"/>
              <a:gd name="connsiteX0" fmla="*/ 1993485 w 2052172"/>
              <a:gd name="connsiteY0" fmla="*/ 293688 h 4938346"/>
              <a:gd name="connsiteX1" fmla="*/ 102054 w 2052172"/>
              <a:gd name="connsiteY1" fmla="*/ 494104 h 4938346"/>
              <a:gd name="connsiteX2" fmla="*/ 365102 w 2052172"/>
              <a:gd name="connsiteY2" fmla="*/ 2811419 h 4938346"/>
              <a:gd name="connsiteX3" fmla="*/ 390154 w 2052172"/>
              <a:gd name="connsiteY3" fmla="*/ 4577589 h 4938346"/>
              <a:gd name="connsiteX4" fmla="*/ 1241923 w 2052172"/>
              <a:gd name="connsiteY4" fmla="*/ 4915792 h 4938346"/>
              <a:gd name="connsiteX5" fmla="*/ 2006012 w 2052172"/>
              <a:gd name="connsiteY5" fmla="*/ 4615167 h 4938346"/>
              <a:gd name="connsiteX6" fmla="*/ 1993485 w 2052172"/>
              <a:gd name="connsiteY6" fmla="*/ 293688 h 4938346"/>
              <a:gd name="connsiteX0" fmla="*/ 1992736 w 2051423"/>
              <a:gd name="connsiteY0" fmla="*/ 293688 h 4924698"/>
              <a:gd name="connsiteX1" fmla="*/ 101305 w 2051423"/>
              <a:gd name="connsiteY1" fmla="*/ 494104 h 4924698"/>
              <a:gd name="connsiteX2" fmla="*/ 364353 w 2051423"/>
              <a:gd name="connsiteY2" fmla="*/ 2811419 h 4924698"/>
              <a:gd name="connsiteX3" fmla="*/ 351827 w 2051423"/>
              <a:gd name="connsiteY3" fmla="*/ 4414751 h 4924698"/>
              <a:gd name="connsiteX4" fmla="*/ 1241174 w 2051423"/>
              <a:gd name="connsiteY4" fmla="*/ 4915792 h 4924698"/>
              <a:gd name="connsiteX5" fmla="*/ 2005263 w 2051423"/>
              <a:gd name="connsiteY5" fmla="*/ 4615167 h 4924698"/>
              <a:gd name="connsiteX6" fmla="*/ 1992736 w 2051423"/>
              <a:gd name="connsiteY6" fmla="*/ 293688 h 4924698"/>
              <a:gd name="connsiteX0" fmla="*/ 1992736 w 2051423"/>
              <a:gd name="connsiteY0" fmla="*/ 293688 h 5095288"/>
              <a:gd name="connsiteX1" fmla="*/ 101305 w 2051423"/>
              <a:gd name="connsiteY1" fmla="*/ 494104 h 5095288"/>
              <a:gd name="connsiteX2" fmla="*/ 364353 w 2051423"/>
              <a:gd name="connsiteY2" fmla="*/ 2811419 h 5095288"/>
              <a:gd name="connsiteX3" fmla="*/ 351827 w 2051423"/>
              <a:gd name="connsiteY3" fmla="*/ 4414751 h 5095288"/>
              <a:gd name="connsiteX4" fmla="*/ 1241174 w 2051423"/>
              <a:gd name="connsiteY4" fmla="*/ 4965896 h 5095288"/>
              <a:gd name="connsiteX5" fmla="*/ 2005263 w 2051423"/>
              <a:gd name="connsiteY5" fmla="*/ 4615167 h 5095288"/>
              <a:gd name="connsiteX6" fmla="*/ 1992736 w 2051423"/>
              <a:gd name="connsiteY6" fmla="*/ 293688 h 5095288"/>
              <a:gd name="connsiteX0" fmla="*/ 1992736 w 2051423"/>
              <a:gd name="connsiteY0" fmla="*/ 293688 h 5064283"/>
              <a:gd name="connsiteX1" fmla="*/ 101305 w 2051423"/>
              <a:gd name="connsiteY1" fmla="*/ 494104 h 5064283"/>
              <a:gd name="connsiteX2" fmla="*/ 364353 w 2051423"/>
              <a:gd name="connsiteY2" fmla="*/ 2811419 h 5064283"/>
              <a:gd name="connsiteX3" fmla="*/ 351827 w 2051423"/>
              <a:gd name="connsiteY3" fmla="*/ 4414751 h 5064283"/>
              <a:gd name="connsiteX4" fmla="*/ 1241174 w 2051423"/>
              <a:gd name="connsiteY4" fmla="*/ 4965896 h 5064283"/>
              <a:gd name="connsiteX5" fmla="*/ 2005263 w 2051423"/>
              <a:gd name="connsiteY5" fmla="*/ 4615167 h 5064283"/>
              <a:gd name="connsiteX6" fmla="*/ 1992736 w 2051423"/>
              <a:gd name="connsiteY6" fmla="*/ 293688 h 5064283"/>
              <a:gd name="connsiteX0" fmla="*/ 1992736 w 2024865"/>
              <a:gd name="connsiteY0" fmla="*/ 293688 h 4973390"/>
              <a:gd name="connsiteX1" fmla="*/ 101305 w 2024865"/>
              <a:gd name="connsiteY1" fmla="*/ 494104 h 4973390"/>
              <a:gd name="connsiteX2" fmla="*/ 364353 w 2024865"/>
              <a:gd name="connsiteY2" fmla="*/ 2811419 h 4973390"/>
              <a:gd name="connsiteX3" fmla="*/ 351827 w 2024865"/>
              <a:gd name="connsiteY3" fmla="*/ 4414751 h 4973390"/>
              <a:gd name="connsiteX4" fmla="*/ 1241174 w 2024865"/>
              <a:gd name="connsiteY4" fmla="*/ 4965896 h 4973390"/>
              <a:gd name="connsiteX5" fmla="*/ 2005263 w 2024865"/>
              <a:gd name="connsiteY5" fmla="*/ 4615167 h 4973390"/>
              <a:gd name="connsiteX6" fmla="*/ 1992736 w 2024865"/>
              <a:gd name="connsiteY6" fmla="*/ 293688 h 4973390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  <a:gd name="connsiteX0" fmla="*/ 1992736 w 2024865"/>
              <a:gd name="connsiteY0" fmla="*/ 293688 h 4965961"/>
              <a:gd name="connsiteX1" fmla="*/ 101305 w 2024865"/>
              <a:gd name="connsiteY1" fmla="*/ 494104 h 4965961"/>
              <a:gd name="connsiteX2" fmla="*/ 364353 w 2024865"/>
              <a:gd name="connsiteY2" fmla="*/ 2811419 h 4965961"/>
              <a:gd name="connsiteX3" fmla="*/ 351827 w 2024865"/>
              <a:gd name="connsiteY3" fmla="*/ 4414751 h 4965961"/>
              <a:gd name="connsiteX4" fmla="*/ 1241174 w 2024865"/>
              <a:gd name="connsiteY4" fmla="*/ 4965896 h 4965961"/>
              <a:gd name="connsiteX5" fmla="*/ 2005263 w 2024865"/>
              <a:gd name="connsiteY5" fmla="*/ 4615167 h 4965961"/>
              <a:gd name="connsiteX6" fmla="*/ 1992736 w 2024865"/>
              <a:gd name="connsiteY6" fmla="*/ 293688 h 496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4865" h="4965961">
                <a:moveTo>
                  <a:pt x="1992736" y="293688"/>
                </a:moveTo>
                <a:cubicBezTo>
                  <a:pt x="1698374" y="88053"/>
                  <a:pt x="422806" y="-338877"/>
                  <a:pt x="101305" y="494104"/>
                </a:cubicBezTo>
                <a:cubicBezTo>
                  <a:pt x="-220196" y="1327085"/>
                  <a:pt x="322599" y="2157978"/>
                  <a:pt x="364353" y="2811419"/>
                </a:cubicBezTo>
                <a:cubicBezTo>
                  <a:pt x="406107" y="3464860"/>
                  <a:pt x="205690" y="4055671"/>
                  <a:pt x="351827" y="4414751"/>
                </a:cubicBezTo>
                <a:cubicBezTo>
                  <a:pt x="497964" y="4773831"/>
                  <a:pt x="953075" y="4970071"/>
                  <a:pt x="1241174" y="4965896"/>
                </a:cubicBezTo>
                <a:cubicBezTo>
                  <a:pt x="1529273" y="4961721"/>
                  <a:pt x="1942633" y="4892827"/>
                  <a:pt x="2005263" y="4615167"/>
                </a:cubicBezTo>
                <a:cubicBezTo>
                  <a:pt x="2067893" y="4337507"/>
                  <a:pt x="1957246" y="988883"/>
                  <a:pt x="1992736" y="293688"/>
                </a:cubicBezTo>
              </a:path>
            </a:pathLst>
          </a:custGeom>
          <a:solidFill>
            <a:srgbClr val="EADFD4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A921BA6-ED92-4262-871A-445624E90012}"/>
              </a:ext>
            </a:extLst>
          </p:cNvPr>
          <p:cNvSpPr/>
          <p:nvPr/>
        </p:nvSpPr>
        <p:spPr>
          <a:xfrm>
            <a:off x="3280944" y="1424889"/>
            <a:ext cx="296112" cy="8139708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6A4C941-76AE-4197-B362-901B6354D232}"/>
              </a:ext>
            </a:extLst>
          </p:cNvPr>
          <p:cNvSpPr/>
          <p:nvPr/>
        </p:nvSpPr>
        <p:spPr>
          <a:xfrm>
            <a:off x="3280944" y="1836623"/>
            <a:ext cx="313952" cy="7355865"/>
          </a:xfrm>
          <a:prstGeom prst="rect">
            <a:avLst/>
          </a:prstGeom>
          <a:solidFill>
            <a:srgbClr val="EAD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681BB1-C58F-4C30-98FC-17BEC4255427}"/>
              </a:ext>
            </a:extLst>
          </p:cNvPr>
          <p:cNvSpPr txBox="1"/>
          <p:nvPr/>
        </p:nvSpPr>
        <p:spPr>
          <a:xfrm>
            <a:off x="1300726" y="2346822"/>
            <a:ext cx="156362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目标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7DAAF1E-B914-4DC8-99B1-12CF6EED71A8}"/>
              </a:ext>
            </a:extLst>
          </p:cNvPr>
          <p:cNvCxnSpPr>
            <a:cxnSpLocks/>
            <a:stCxn id="14" idx="4"/>
          </p:cNvCxnSpPr>
          <p:nvPr/>
        </p:nvCxnSpPr>
        <p:spPr>
          <a:xfrm flipH="1" flipV="1">
            <a:off x="2452738" y="1899382"/>
            <a:ext cx="976262" cy="293145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D7A8E5A-85D2-4B9B-B1B7-4E4776F9ED0D}"/>
              </a:ext>
            </a:extLst>
          </p:cNvPr>
          <p:cNvCxnSpPr>
            <a:cxnSpLocks/>
            <a:stCxn id="14" idx="4"/>
          </p:cNvCxnSpPr>
          <p:nvPr/>
        </p:nvCxnSpPr>
        <p:spPr>
          <a:xfrm flipV="1">
            <a:off x="3429000" y="1902440"/>
            <a:ext cx="939624" cy="2928392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2196BF1-13FC-4FD7-B472-F59C6EECF2C9}"/>
              </a:ext>
            </a:extLst>
          </p:cNvPr>
          <p:cNvCxnSpPr>
            <a:cxnSpLocks/>
            <a:endCxn id="14" idx="6"/>
          </p:cNvCxnSpPr>
          <p:nvPr/>
        </p:nvCxnSpPr>
        <p:spPr>
          <a:xfrm>
            <a:off x="1483184" y="3404868"/>
            <a:ext cx="2447520" cy="92426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63BFE8E-A557-47A9-93E2-7588E18F4005}"/>
              </a:ext>
            </a:extLst>
          </p:cNvPr>
          <p:cNvCxnSpPr>
            <a:cxnSpLocks/>
            <a:endCxn id="14" idx="6"/>
          </p:cNvCxnSpPr>
          <p:nvPr/>
        </p:nvCxnSpPr>
        <p:spPr>
          <a:xfrm flipV="1">
            <a:off x="1778573" y="4329128"/>
            <a:ext cx="2152131" cy="105376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320BC03-40D1-4EDE-95B1-E0A6013F6B9B}"/>
              </a:ext>
            </a:extLst>
          </p:cNvPr>
          <p:cNvCxnSpPr>
            <a:cxnSpLocks/>
            <a:stCxn id="14" idx="2"/>
          </p:cNvCxnSpPr>
          <p:nvPr/>
        </p:nvCxnSpPr>
        <p:spPr>
          <a:xfrm flipV="1">
            <a:off x="2927296" y="3404870"/>
            <a:ext cx="2435700" cy="924258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2C3EBA9-650E-4DBC-BE22-7BBE4822EB68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2927296" y="4329128"/>
            <a:ext cx="2155059" cy="104764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5DBF3C0-B8F2-4C41-B0EB-625E857A3537}"/>
              </a:ext>
            </a:extLst>
          </p:cNvPr>
          <p:cNvSpPr txBox="1"/>
          <p:nvPr/>
        </p:nvSpPr>
        <p:spPr>
          <a:xfrm>
            <a:off x="2699934" y="2178476"/>
            <a:ext cx="145813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需求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5A37F87-FE77-4519-A30B-41EE8B1C0879}"/>
              </a:ext>
            </a:extLst>
          </p:cNvPr>
          <p:cNvSpPr txBox="1"/>
          <p:nvPr/>
        </p:nvSpPr>
        <p:spPr>
          <a:xfrm>
            <a:off x="3949406" y="2346822"/>
            <a:ext cx="1620579" cy="35394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ja-JP" altLang="en-US" sz="1700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解决方案</a:t>
            </a:r>
            <a:r>
              <a:rPr kumimoji="1" lang="ja-JP" altLang="en-US" sz="1700" spc="-9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  <a:endParaRPr kumimoji="1" lang="en-US" altLang="ja-JP" sz="1700" spc="-90" dirty="0">
              <a:solidFill>
                <a:srgbClr val="3A4279"/>
              </a:solidFill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BAA5D0F-AF19-49A5-BA4C-4EBFB4CCE2DC}"/>
              </a:ext>
            </a:extLst>
          </p:cNvPr>
          <p:cNvSpPr txBox="1"/>
          <p:nvPr/>
        </p:nvSpPr>
        <p:spPr>
          <a:xfrm>
            <a:off x="1571124" y="4603895"/>
            <a:ext cx="156362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6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差异化</a:t>
            </a: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DD48C17-A533-47AC-BF1E-404FD9952DB5}"/>
              </a:ext>
            </a:extLst>
          </p:cNvPr>
          <p:cNvSpPr txBox="1"/>
          <p:nvPr/>
        </p:nvSpPr>
        <p:spPr>
          <a:xfrm>
            <a:off x="3680202" y="4603895"/>
            <a:ext cx="165420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6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益处</a:t>
            </a:r>
            <a:r>
              <a:rPr kumimoji="1" lang="ja-JP" altLang="en-US" sz="16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6120082-57A3-4A5C-AA5A-2F6060BCB4DF}"/>
              </a:ext>
            </a:extLst>
          </p:cNvPr>
          <p:cNvSpPr txBox="1"/>
          <p:nvPr/>
        </p:nvSpPr>
        <p:spPr>
          <a:xfrm>
            <a:off x="2007009" y="6177338"/>
            <a:ext cx="284398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（</a:t>
            </a:r>
            <a:r>
              <a:rPr kumimoji="1" lang="zh-CN" altLang="en-US" sz="1700" b="1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大义</a:t>
            </a:r>
            <a:r>
              <a:rPr kumimoji="1" lang="ja-JP" altLang="en-US" sz="1700" dirty="0">
                <a:solidFill>
                  <a:srgbClr val="3A4279"/>
                </a:solidFill>
                <a:latin typeface="思源黑体 CN" panose="020B0500000000000000" pitchFamily="34" charset="-122"/>
                <a:ea typeface="思源黑体 CN" panose="020B0500000000000000" pitchFamily="34" charset="-122"/>
              </a:rPr>
              <a:t>）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9BDEC031-006C-4706-B9A4-2E9A1C028673}"/>
              </a:ext>
            </a:extLst>
          </p:cNvPr>
          <p:cNvSpPr/>
          <p:nvPr/>
        </p:nvSpPr>
        <p:spPr>
          <a:xfrm>
            <a:off x="2927296" y="3827424"/>
            <a:ext cx="1003408" cy="10034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kumimoji="1" lang="zh-CN" altLang="en-US" sz="440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义</a:t>
            </a:r>
            <a:endParaRPr kumimoji="1" lang="ja-JP" altLang="en-US" sz="440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A167307-518B-4574-8C58-2C516FDA2741}"/>
              </a:ext>
            </a:extLst>
          </p:cNvPr>
          <p:cNvSpPr/>
          <p:nvPr/>
        </p:nvSpPr>
        <p:spPr>
          <a:xfrm>
            <a:off x="0" y="-1"/>
            <a:ext cx="6858000" cy="1177245"/>
          </a:xfrm>
          <a:prstGeom prst="rect">
            <a:avLst/>
          </a:prstGeom>
          <a:solidFill>
            <a:srgbClr val="3A4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09" name="Shape 232">
            <a:extLst>
              <a:ext uri="{FF2B5EF4-FFF2-40B4-BE49-F238E27FC236}">
                <a16:creationId xmlns:a16="http://schemas.microsoft.com/office/drawing/2014/main" id="{9842C40A-92C6-4393-AA70-03B37BC61FE2}"/>
              </a:ext>
            </a:extLst>
          </p:cNvPr>
          <p:cNvSpPr/>
          <p:nvPr/>
        </p:nvSpPr>
        <p:spPr>
          <a:xfrm>
            <a:off x="314101" y="72218"/>
            <a:ext cx="1195841" cy="40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0638" tIns="20638" rIns="20638" bIns="20638" anchor="t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defRPr>
            </a:lvl1pPr>
          </a:lstStyle>
          <a:p>
            <a:pPr lvl="0" defTabSz="363212" hangingPunct="0">
              <a:lnSpc>
                <a:spcPct val="150000"/>
              </a:lnSpc>
            </a:pPr>
            <a:r>
              <a:rPr lang="ja-JP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「</a:t>
            </a:r>
            <a:r>
              <a:rPr lang="zh-CN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找出义</a:t>
            </a:r>
            <a:r>
              <a:rPr lang="ja-JP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」</a:t>
            </a:r>
            <a:endParaRPr lang="en-US" altLang="ja-JP" sz="1800" b="0" kern="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0" name="Shape 234">
            <a:extLst>
              <a:ext uri="{FF2B5EF4-FFF2-40B4-BE49-F238E27FC236}">
                <a16:creationId xmlns:a16="http://schemas.microsoft.com/office/drawing/2014/main" id="{E788B628-1CF0-49B4-B6BB-A12BBE10880F}"/>
              </a:ext>
            </a:extLst>
          </p:cNvPr>
          <p:cNvSpPr/>
          <p:nvPr/>
        </p:nvSpPr>
        <p:spPr>
          <a:xfrm>
            <a:off x="342758" y="533770"/>
            <a:ext cx="705420" cy="0"/>
          </a:xfrm>
          <a:prstGeom prst="line">
            <a:avLst/>
          </a:prstGeom>
          <a:ln w="25400">
            <a:solidFill>
              <a:srgbClr val="E9543D"/>
            </a:solidFill>
            <a:miter lim="400000"/>
          </a:ln>
        </p:spPr>
        <p:txBody>
          <a:bodyPr lIns="20638" tIns="20638" rIns="20638" bIns="20638" anchor="ctr"/>
          <a:lstStyle/>
          <a:p>
            <a:pPr algn="ctr" defTabSz="363212" hangingPunct="0">
              <a:defRPr sz="3200"/>
            </a:pPr>
            <a:endParaRPr sz="1300" kern="0">
              <a:solidFill>
                <a:srgbClr val="000000"/>
              </a:solidFill>
              <a:latin typeface="思源黑体 CN" panose="020B0500000000000000" pitchFamily="34" charset="-122"/>
              <a:ea typeface="思源黑体 CN" panose="020B0500000000000000" pitchFamily="34" charset="-122"/>
              <a:sym typeface="Helvetica Light"/>
            </a:endParaRPr>
          </a:p>
        </p:txBody>
      </p:sp>
      <p:sp>
        <p:nvSpPr>
          <p:cNvPr id="111" name="Shape 232">
            <a:extLst>
              <a:ext uri="{FF2B5EF4-FFF2-40B4-BE49-F238E27FC236}">
                <a16:creationId xmlns:a16="http://schemas.microsoft.com/office/drawing/2014/main" id="{F98D361F-0623-4DCF-82A9-343588AB35E1}"/>
              </a:ext>
            </a:extLst>
          </p:cNvPr>
          <p:cNvSpPr/>
          <p:nvPr/>
        </p:nvSpPr>
        <p:spPr>
          <a:xfrm>
            <a:off x="352201" y="604688"/>
            <a:ext cx="3042501" cy="40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0638" tIns="20638" rIns="20638" bIns="20638" anchor="t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Jura"/>
                <a:ea typeface="Jura"/>
                <a:cs typeface="Jura"/>
                <a:sym typeface="Jura"/>
              </a:defRPr>
            </a:lvl1pPr>
          </a:lstStyle>
          <a:p>
            <a:pPr lvl="0" defTabSz="363212" hangingPunct="0">
              <a:lnSpc>
                <a:spcPct val="150000"/>
              </a:lnSpc>
            </a:pPr>
            <a:r>
              <a:rPr lang="zh-CN" altLang="en-US" sz="1800" b="0" kern="0" dirty="0">
                <a:latin typeface="思源黑体 CN" panose="020B0500000000000000" pitchFamily="34" charset="-122"/>
                <a:ea typeface="思源黑体 CN" panose="020B0500000000000000" pitchFamily="34" charset="-122"/>
              </a:rPr>
              <a:t>制作提供帮助的军配团扇吧！</a:t>
            </a:r>
            <a:endParaRPr lang="en-US" altLang="ja-JP" sz="1800" b="0" kern="0" dirty="0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14E74097-7268-45E8-B4D2-9AB6C417C28F}"/>
              </a:ext>
            </a:extLst>
          </p:cNvPr>
          <p:cNvSpPr/>
          <p:nvPr/>
        </p:nvSpPr>
        <p:spPr>
          <a:xfrm>
            <a:off x="3212306" y="8549640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5441B925-8EA9-44F6-BF00-348E6F945AD8}"/>
              </a:ext>
            </a:extLst>
          </p:cNvPr>
          <p:cNvSpPr/>
          <p:nvPr/>
        </p:nvSpPr>
        <p:spPr>
          <a:xfrm>
            <a:off x="3212306" y="8665369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5B62F927-F268-4769-9A3D-EE3ED8D2C8F1}"/>
              </a:ext>
            </a:extLst>
          </p:cNvPr>
          <p:cNvSpPr/>
          <p:nvPr/>
        </p:nvSpPr>
        <p:spPr>
          <a:xfrm>
            <a:off x="3212306" y="8781098"/>
            <a:ext cx="433388" cy="115729"/>
          </a:xfrm>
          <a:prstGeom prst="roundRect">
            <a:avLst>
              <a:gd name="adj" fmla="val 50000"/>
            </a:avLst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7" name="楕円 116">
            <a:extLst>
              <a:ext uri="{FF2B5EF4-FFF2-40B4-BE49-F238E27FC236}">
                <a16:creationId xmlns:a16="http://schemas.microsoft.com/office/drawing/2014/main" id="{C589E7BB-7608-45AE-8C39-FDC5710188BD}"/>
              </a:ext>
            </a:extLst>
          </p:cNvPr>
          <p:cNvSpPr>
            <a:spLocks noChangeAspect="1"/>
          </p:cNvSpPr>
          <p:nvPr/>
        </p:nvSpPr>
        <p:spPr>
          <a:xfrm>
            <a:off x="938026" y="9228230"/>
            <a:ext cx="144000" cy="144000"/>
          </a:xfrm>
          <a:prstGeom prst="ellipse">
            <a:avLst/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A4409247-E98B-4FD4-872E-D6473AF924DB}"/>
              </a:ext>
            </a:extLst>
          </p:cNvPr>
          <p:cNvSpPr>
            <a:spLocks noChangeAspect="1"/>
          </p:cNvSpPr>
          <p:nvPr/>
        </p:nvSpPr>
        <p:spPr>
          <a:xfrm>
            <a:off x="1225781" y="9341653"/>
            <a:ext cx="144000" cy="144000"/>
          </a:xfrm>
          <a:prstGeom prst="ellipse">
            <a:avLst/>
          </a:prstGeom>
          <a:solidFill>
            <a:srgbClr val="3A4279"/>
          </a:solidFill>
          <a:ln w="6350">
            <a:solidFill>
              <a:srgbClr val="2328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503371A-4B05-47DB-980F-A1C9E74555D8}"/>
              </a:ext>
            </a:extLst>
          </p:cNvPr>
          <p:cNvSpPr/>
          <p:nvPr/>
        </p:nvSpPr>
        <p:spPr>
          <a:xfrm>
            <a:off x="1528589" y="2654064"/>
            <a:ext cx="1107896" cy="737875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2C1DF7EE-AE7A-46DF-AC34-F146F16D2215}"/>
              </a:ext>
            </a:extLst>
          </p:cNvPr>
          <p:cNvSpPr/>
          <p:nvPr/>
        </p:nvSpPr>
        <p:spPr>
          <a:xfrm>
            <a:off x="4205747" y="2654064"/>
            <a:ext cx="1107896" cy="737875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32967849-710B-4A70-A6F8-428FD4FD2FB7}"/>
              </a:ext>
            </a:extLst>
          </p:cNvPr>
          <p:cNvSpPr/>
          <p:nvPr/>
        </p:nvSpPr>
        <p:spPr>
          <a:xfrm>
            <a:off x="2927296" y="2509335"/>
            <a:ext cx="1003408" cy="737875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B28142DA-71F3-4E81-9FCD-5AB3843982B2}"/>
              </a:ext>
            </a:extLst>
          </p:cNvPr>
          <p:cNvSpPr/>
          <p:nvPr/>
        </p:nvSpPr>
        <p:spPr>
          <a:xfrm>
            <a:off x="1821180" y="3944532"/>
            <a:ext cx="1059142" cy="649440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DE63B27B-C174-44A3-A867-294C33DECC2B}"/>
              </a:ext>
            </a:extLst>
          </p:cNvPr>
          <p:cNvSpPr/>
          <p:nvPr/>
        </p:nvSpPr>
        <p:spPr>
          <a:xfrm>
            <a:off x="3977731" y="3944532"/>
            <a:ext cx="1059142" cy="649440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EA14F0E-FC41-4FB1-B9AE-31B629C7E27A}"/>
              </a:ext>
            </a:extLst>
          </p:cNvPr>
          <p:cNvSpPr/>
          <p:nvPr/>
        </p:nvSpPr>
        <p:spPr>
          <a:xfrm>
            <a:off x="2007009" y="5295900"/>
            <a:ext cx="2843982" cy="887558"/>
          </a:xfrm>
          <a:prstGeom prst="roundRect">
            <a:avLst>
              <a:gd name="adj" fmla="val 6884"/>
            </a:avLst>
          </a:prstGeom>
          <a:noFill/>
          <a:ln w="9525">
            <a:solidFill>
              <a:srgbClr val="E954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思源黑体 CN" panose="020B0500000000000000" pitchFamily="34" charset="-122"/>
              <a:ea typeface="思源黑体 CN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4231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110</Words>
  <Application>Microsoft Office PowerPoint</Application>
  <PresentationFormat>A4 纸张(210x297 毫米)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思源黑体 CN</vt:lpstr>
      <vt:lpstr>Arial</vt:lpstr>
      <vt:lpstr>Calibri</vt:lpstr>
      <vt:lpstr>Calibri Light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Funato Akitoshi</dc:creator>
  <cp:lastModifiedBy>王颖</cp:lastModifiedBy>
  <cp:revision>33</cp:revision>
  <dcterms:created xsi:type="dcterms:W3CDTF">2021-04-26T05:13:47Z</dcterms:created>
  <dcterms:modified xsi:type="dcterms:W3CDTF">2025-03-27T04:16:33Z</dcterms:modified>
</cp:coreProperties>
</file>